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7" r:id="rId6"/>
    <p:sldId id="281" r:id="rId7"/>
    <p:sldId id="282" r:id="rId8"/>
    <p:sldId id="322" r:id="rId9"/>
    <p:sldId id="323" r:id="rId10"/>
    <p:sldId id="289" r:id="rId11"/>
    <p:sldId id="319" r:id="rId12"/>
    <p:sldId id="320" r:id="rId13"/>
    <p:sldId id="261" r:id="rId14"/>
    <p:sldId id="286" r:id="rId15"/>
    <p:sldId id="299" r:id="rId16"/>
    <p:sldId id="325" r:id="rId17"/>
    <p:sldId id="295" r:id="rId18"/>
    <p:sldId id="287" r:id="rId19"/>
    <p:sldId id="290" r:id="rId20"/>
    <p:sldId id="321" r:id="rId21"/>
    <p:sldId id="324" r:id="rId22"/>
    <p:sldId id="326" r:id="rId23"/>
    <p:sldId id="318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AB6774-CC0B-4C5B-9645-FF0A4656A03B}">
          <p14:sldIdLst>
            <p14:sldId id="257"/>
            <p14:sldId id="281"/>
            <p14:sldId id="282"/>
            <p14:sldId id="322"/>
            <p14:sldId id="323"/>
            <p14:sldId id="289"/>
            <p14:sldId id="319"/>
            <p14:sldId id="320"/>
            <p14:sldId id="261"/>
            <p14:sldId id="286"/>
            <p14:sldId id="299"/>
            <p14:sldId id="325"/>
            <p14:sldId id="295"/>
            <p14:sldId id="287"/>
            <p14:sldId id="290"/>
            <p14:sldId id="321"/>
            <p14:sldId id="324"/>
            <p14:sldId id="326"/>
            <p14:sldId id="31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B"/>
    <a:srgbClr val="C89800"/>
    <a:srgbClr val="183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6B802-81EE-4EC5-AC7B-AFE436FEC1C7}" v="311" dt="2022-04-28T01:38:27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2393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Ly" userId="0448ad0a-b7ae-4aa2-9bfa-329966b6e8d4" providerId="ADAL" clId="{B176B802-81EE-4EC5-AC7B-AFE436FEC1C7}"/>
    <pc:docChg chg="undo redo custSel addSld delSld modSld sldOrd delSection modSection">
      <pc:chgData name="Jessica Ly" userId="0448ad0a-b7ae-4aa2-9bfa-329966b6e8d4" providerId="ADAL" clId="{B176B802-81EE-4EC5-AC7B-AFE436FEC1C7}" dt="2022-04-28T01:48:22.921" v="6882" actId="20577"/>
      <pc:docMkLst>
        <pc:docMk/>
      </pc:docMkLst>
      <pc:sldChg chg="modSp mod">
        <pc:chgData name="Jessica Ly" userId="0448ad0a-b7ae-4aa2-9bfa-329966b6e8d4" providerId="ADAL" clId="{B176B802-81EE-4EC5-AC7B-AFE436FEC1C7}" dt="2022-04-22T18:09:56.097" v="176" actId="20577"/>
        <pc:sldMkLst>
          <pc:docMk/>
          <pc:sldMk cId="4005868257" sldId="257"/>
        </pc:sldMkLst>
        <pc:spChg chg="mod">
          <ac:chgData name="Jessica Ly" userId="0448ad0a-b7ae-4aa2-9bfa-329966b6e8d4" providerId="ADAL" clId="{B176B802-81EE-4EC5-AC7B-AFE436FEC1C7}" dt="2022-04-22T18:09:56.097" v="176" actId="20577"/>
          <ac:spMkLst>
            <pc:docMk/>
            <pc:sldMk cId="4005868257" sldId="257"/>
            <ac:spMk id="164869" creationId="{00000000-0000-0000-0000-000000000000}"/>
          </ac:spMkLst>
        </pc:spChg>
      </pc:sldChg>
      <pc:sldChg chg="addSp delSp modSp mod">
        <pc:chgData name="Jessica Ly" userId="0448ad0a-b7ae-4aa2-9bfa-329966b6e8d4" providerId="ADAL" clId="{B176B802-81EE-4EC5-AC7B-AFE436FEC1C7}" dt="2022-04-27T19:53:54.912" v="6639" actId="255"/>
        <pc:sldMkLst>
          <pc:docMk/>
          <pc:sldMk cId="1209207611" sldId="261"/>
        </pc:sldMkLst>
        <pc:spChg chg="add mod">
          <ac:chgData name="Jessica Ly" userId="0448ad0a-b7ae-4aa2-9bfa-329966b6e8d4" providerId="ADAL" clId="{B176B802-81EE-4EC5-AC7B-AFE436FEC1C7}" dt="2022-04-27T19:53:54.912" v="6639" actId="255"/>
          <ac:spMkLst>
            <pc:docMk/>
            <pc:sldMk cId="1209207611" sldId="261"/>
            <ac:spMk id="2" creationId="{4C45FE01-8818-4B38-9CFA-9D5C81AB0B6F}"/>
          </ac:spMkLst>
        </pc:spChg>
        <pc:spChg chg="add del">
          <ac:chgData name="Jessica Ly" userId="0448ad0a-b7ae-4aa2-9bfa-329966b6e8d4" providerId="ADAL" clId="{B176B802-81EE-4EC5-AC7B-AFE436FEC1C7}" dt="2022-04-22T18:46:59.195" v="756" actId="478"/>
          <ac:spMkLst>
            <pc:docMk/>
            <pc:sldMk cId="1209207611" sldId="261"/>
            <ac:spMk id="26627" creationId="{00000000-0000-0000-0000-000000000000}"/>
          </ac:spMkLst>
        </pc:spChg>
        <pc:spChg chg="del">
          <ac:chgData name="Jessica Ly" userId="0448ad0a-b7ae-4aa2-9bfa-329966b6e8d4" providerId="ADAL" clId="{B176B802-81EE-4EC5-AC7B-AFE436FEC1C7}" dt="2022-04-22T18:47:00.496" v="757" actId="478"/>
          <ac:spMkLst>
            <pc:docMk/>
            <pc:sldMk cId="1209207611" sldId="261"/>
            <ac:spMk id="26628" creationId="{00000000-0000-0000-0000-000000000000}"/>
          </ac:spMkLst>
        </pc:spChg>
        <pc:graphicFrameChg chg="add del modGraphic">
          <ac:chgData name="Jessica Ly" userId="0448ad0a-b7ae-4aa2-9bfa-329966b6e8d4" providerId="ADAL" clId="{B176B802-81EE-4EC5-AC7B-AFE436FEC1C7}" dt="2022-04-22T18:51:09.705" v="769" actId="1032"/>
          <ac:graphicFrameMkLst>
            <pc:docMk/>
            <pc:sldMk cId="1209207611" sldId="261"/>
            <ac:graphicFrameMk id="2" creationId="{4271B001-56E3-4D3A-8786-E1CE7FBC6197}"/>
          </ac:graphicFrameMkLst>
        </pc:graphicFrameChg>
        <pc:graphicFrameChg chg="add mod modGraphic">
          <ac:chgData name="Jessica Ly" userId="0448ad0a-b7ae-4aa2-9bfa-329966b6e8d4" providerId="ADAL" clId="{B176B802-81EE-4EC5-AC7B-AFE436FEC1C7}" dt="2022-04-27T15:34:59.589" v="5818" actId="1076"/>
          <ac:graphicFrameMkLst>
            <pc:docMk/>
            <pc:sldMk cId="1209207611" sldId="261"/>
            <ac:graphicFrameMk id="3" creationId="{CF576936-8027-4550-B8BF-763EF6BC5F1E}"/>
          </ac:graphicFrameMkLst>
        </pc:graphicFrameChg>
      </pc:sldChg>
      <pc:sldChg chg="addSp delSp modSp mod ord">
        <pc:chgData name="Jessica Ly" userId="0448ad0a-b7ae-4aa2-9bfa-329966b6e8d4" providerId="ADAL" clId="{B176B802-81EE-4EC5-AC7B-AFE436FEC1C7}" dt="2022-04-27T19:07:14.590" v="6563" actId="207"/>
        <pc:sldMkLst>
          <pc:docMk/>
          <pc:sldMk cId="1863851446" sldId="281"/>
        </pc:sldMkLst>
        <pc:spChg chg="add del mod">
          <ac:chgData name="Jessica Ly" userId="0448ad0a-b7ae-4aa2-9bfa-329966b6e8d4" providerId="ADAL" clId="{B176B802-81EE-4EC5-AC7B-AFE436FEC1C7}" dt="2022-04-27T19:07:14.590" v="6563" actId="207"/>
          <ac:spMkLst>
            <pc:docMk/>
            <pc:sldMk cId="1863851446" sldId="281"/>
            <ac:spMk id="2" creationId="{87E612BA-ADCE-42BA-9E42-FE0B8F4374BA}"/>
          </ac:spMkLst>
        </pc:spChg>
        <pc:spChg chg="mod">
          <ac:chgData name="Jessica Ly" userId="0448ad0a-b7ae-4aa2-9bfa-329966b6e8d4" providerId="ADAL" clId="{B176B802-81EE-4EC5-AC7B-AFE436FEC1C7}" dt="2022-04-27T17:33:48.882" v="5932" actId="1076"/>
          <ac:spMkLst>
            <pc:docMk/>
            <pc:sldMk cId="1863851446" sldId="281"/>
            <ac:spMk id="11" creationId="{9B37F6A0-EE31-4343-8E80-3AE2681747B6}"/>
          </ac:spMkLst>
        </pc:spChg>
        <pc:spChg chg="mod">
          <ac:chgData name="Jessica Ly" userId="0448ad0a-b7ae-4aa2-9bfa-329966b6e8d4" providerId="ADAL" clId="{B176B802-81EE-4EC5-AC7B-AFE436FEC1C7}" dt="2022-04-27T17:33:39.856" v="5929" actId="20577"/>
          <ac:spMkLst>
            <pc:docMk/>
            <pc:sldMk cId="1863851446" sldId="281"/>
            <ac:spMk id="26628" creationId="{00000000-0000-0000-0000-000000000000}"/>
          </ac:spMkLst>
        </pc:spChg>
        <pc:picChg chg="add del">
          <ac:chgData name="Jessica Ly" userId="0448ad0a-b7ae-4aa2-9bfa-329966b6e8d4" providerId="ADAL" clId="{B176B802-81EE-4EC5-AC7B-AFE436FEC1C7}" dt="2022-04-27T17:33:56.421" v="5936" actId="478"/>
          <ac:picMkLst>
            <pc:docMk/>
            <pc:sldMk cId="1863851446" sldId="281"/>
            <ac:picMk id="4" creationId="{8D67FFEE-8D00-430E-B001-FDD388663E58}"/>
          </ac:picMkLst>
        </pc:picChg>
      </pc:sldChg>
      <pc:sldChg chg="addSp delSp modSp mod ord">
        <pc:chgData name="Jessica Ly" userId="0448ad0a-b7ae-4aa2-9bfa-329966b6e8d4" providerId="ADAL" clId="{B176B802-81EE-4EC5-AC7B-AFE436FEC1C7}" dt="2022-04-27T19:58:26.610" v="6660" actId="122"/>
        <pc:sldMkLst>
          <pc:docMk/>
          <pc:sldMk cId="2633291177" sldId="282"/>
        </pc:sldMkLst>
        <pc:spChg chg="del">
          <ac:chgData name="Jessica Ly" userId="0448ad0a-b7ae-4aa2-9bfa-329966b6e8d4" providerId="ADAL" clId="{B176B802-81EE-4EC5-AC7B-AFE436FEC1C7}" dt="2022-04-22T18:11:21.768" v="195" actId="478"/>
          <ac:spMkLst>
            <pc:docMk/>
            <pc:sldMk cId="2633291177" sldId="282"/>
            <ac:spMk id="2" creationId="{E01AFACD-C8B9-47A6-AEB9-9A451D8B501B}"/>
          </ac:spMkLst>
        </pc:spChg>
        <pc:spChg chg="del">
          <ac:chgData name="Jessica Ly" userId="0448ad0a-b7ae-4aa2-9bfa-329966b6e8d4" providerId="ADAL" clId="{B176B802-81EE-4EC5-AC7B-AFE436FEC1C7}" dt="2022-04-22T18:11:19.427" v="194" actId="478"/>
          <ac:spMkLst>
            <pc:docMk/>
            <pc:sldMk cId="2633291177" sldId="282"/>
            <ac:spMk id="3" creationId="{AB450D37-537E-4225-A5AD-BC4CA02E16C2}"/>
          </ac:spMkLst>
        </pc:spChg>
        <pc:spChg chg="add del mod">
          <ac:chgData name="Jessica Ly" userId="0448ad0a-b7ae-4aa2-9bfa-329966b6e8d4" providerId="ADAL" clId="{B176B802-81EE-4EC5-AC7B-AFE436FEC1C7}" dt="2022-04-27T18:20:34.124" v="6528" actId="478"/>
          <ac:spMkLst>
            <pc:docMk/>
            <pc:sldMk cId="2633291177" sldId="282"/>
            <ac:spMk id="4" creationId="{2890A0DD-0BF4-4D59-BC37-0486E13ECB10}"/>
          </ac:spMkLst>
        </pc:spChg>
        <pc:spChg chg="mod">
          <ac:chgData name="Jessica Ly" userId="0448ad0a-b7ae-4aa2-9bfa-329966b6e8d4" providerId="ADAL" clId="{B176B802-81EE-4EC5-AC7B-AFE436FEC1C7}" dt="2022-04-27T18:21:46.058" v="6542" actId="14100"/>
          <ac:spMkLst>
            <pc:docMk/>
            <pc:sldMk cId="2633291177" sldId="282"/>
            <ac:spMk id="26627" creationId="{00000000-0000-0000-0000-000000000000}"/>
          </ac:spMkLst>
        </pc:spChg>
        <pc:spChg chg="mod">
          <ac:chgData name="Jessica Ly" userId="0448ad0a-b7ae-4aa2-9bfa-329966b6e8d4" providerId="ADAL" clId="{B176B802-81EE-4EC5-AC7B-AFE436FEC1C7}" dt="2022-04-27T19:58:26.610" v="6660" actId="122"/>
          <ac:spMkLst>
            <pc:docMk/>
            <pc:sldMk cId="2633291177" sldId="282"/>
            <ac:spMk id="26628" creationId="{00000000-0000-0000-0000-000000000000}"/>
          </ac:spMkLst>
        </pc:spChg>
        <pc:picChg chg="add mod">
          <ac:chgData name="Jessica Ly" userId="0448ad0a-b7ae-4aa2-9bfa-329966b6e8d4" providerId="ADAL" clId="{B176B802-81EE-4EC5-AC7B-AFE436FEC1C7}" dt="2022-04-27T18:21:38.178" v="6541" actId="1076"/>
          <ac:picMkLst>
            <pc:docMk/>
            <pc:sldMk cId="2633291177" sldId="282"/>
            <ac:picMk id="3" creationId="{57F266AE-7199-478A-A877-EF6B20F710C8}"/>
          </ac:picMkLst>
        </pc:picChg>
      </pc:sldChg>
      <pc:sldChg chg="delSp modSp mod ord">
        <pc:chgData name="Jessica Ly" userId="0448ad0a-b7ae-4aa2-9bfa-329966b6e8d4" providerId="ADAL" clId="{B176B802-81EE-4EC5-AC7B-AFE436FEC1C7}" dt="2022-04-27T19:58:13.127" v="6657" actId="122"/>
        <pc:sldMkLst>
          <pc:docMk/>
          <pc:sldMk cId="2998292225" sldId="286"/>
        </pc:sldMkLst>
        <pc:spChg chg="mod">
          <ac:chgData name="Jessica Ly" userId="0448ad0a-b7ae-4aa2-9bfa-329966b6e8d4" providerId="ADAL" clId="{B176B802-81EE-4EC5-AC7B-AFE436FEC1C7}" dt="2022-04-27T19:58:13.127" v="6657" actId="122"/>
          <ac:spMkLst>
            <pc:docMk/>
            <pc:sldMk cId="2998292225" sldId="286"/>
            <ac:spMk id="2" creationId="{BBF4B4C5-617D-4015-B7E6-45EB651D2801}"/>
          </ac:spMkLst>
        </pc:spChg>
        <pc:spChg chg="mod">
          <ac:chgData name="Jessica Ly" userId="0448ad0a-b7ae-4aa2-9bfa-329966b6e8d4" providerId="ADAL" clId="{B176B802-81EE-4EC5-AC7B-AFE436FEC1C7}" dt="2022-04-27T19:56:27.690" v="6654" actId="20577"/>
          <ac:spMkLst>
            <pc:docMk/>
            <pc:sldMk cId="2998292225" sldId="286"/>
            <ac:spMk id="5" creationId="{4FB475DB-C8C8-457C-A837-A060781C7E62}"/>
          </ac:spMkLst>
        </pc:spChg>
        <pc:picChg chg="del">
          <ac:chgData name="Jessica Ly" userId="0448ad0a-b7ae-4aa2-9bfa-329966b6e8d4" providerId="ADAL" clId="{B176B802-81EE-4EC5-AC7B-AFE436FEC1C7}" dt="2022-04-22T19:50:32.059" v="1205" actId="478"/>
          <ac:picMkLst>
            <pc:docMk/>
            <pc:sldMk cId="2998292225" sldId="286"/>
            <ac:picMk id="1028" creationId="{EFC1142F-7620-4470-8482-3EFF349080A2}"/>
          </ac:picMkLst>
        </pc:picChg>
      </pc:sldChg>
      <pc:sldChg chg="addSp delSp modSp mod ord">
        <pc:chgData name="Jessica Ly" userId="0448ad0a-b7ae-4aa2-9bfa-329966b6e8d4" providerId="ADAL" clId="{B176B802-81EE-4EC5-AC7B-AFE436FEC1C7}" dt="2022-04-28T01:48:22.921" v="6882" actId="20577"/>
        <pc:sldMkLst>
          <pc:docMk/>
          <pc:sldMk cId="180821087" sldId="287"/>
        </pc:sldMkLst>
        <pc:spChg chg="add mod">
          <ac:chgData name="Jessica Ly" userId="0448ad0a-b7ae-4aa2-9bfa-329966b6e8d4" providerId="ADAL" clId="{B176B802-81EE-4EC5-AC7B-AFE436FEC1C7}" dt="2022-04-27T19:55:59.807" v="6645" actId="1076"/>
          <ac:spMkLst>
            <pc:docMk/>
            <pc:sldMk cId="180821087" sldId="287"/>
            <ac:spMk id="6" creationId="{DC61B45A-833B-4F45-B3F3-945F3600D932}"/>
          </ac:spMkLst>
        </pc:spChg>
        <pc:spChg chg="add mod">
          <ac:chgData name="Jessica Ly" userId="0448ad0a-b7ae-4aa2-9bfa-329966b6e8d4" providerId="ADAL" clId="{B176B802-81EE-4EC5-AC7B-AFE436FEC1C7}" dt="2022-04-27T18:16:54.255" v="6506" actId="207"/>
          <ac:spMkLst>
            <pc:docMk/>
            <pc:sldMk cId="180821087" sldId="287"/>
            <ac:spMk id="7" creationId="{29224877-0E0A-4678-B761-BB5606175D9A}"/>
          </ac:spMkLst>
        </pc:spChg>
        <pc:spChg chg="del mod">
          <ac:chgData name="Jessica Ly" userId="0448ad0a-b7ae-4aa2-9bfa-329966b6e8d4" providerId="ADAL" clId="{B176B802-81EE-4EC5-AC7B-AFE436FEC1C7}" dt="2022-04-27T18:16:44.748" v="6503" actId="478"/>
          <ac:spMkLst>
            <pc:docMk/>
            <pc:sldMk cId="180821087" sldId="287"/>
            <ac:spMk id="24" creationId="{022194EE-189B-4287-B1EC-2D7E0EF7C2DB}"/>
          </ac:spMkLst>
        </pc:spChg>
        <pc:spChg chg="mod">
          <ac:chgData name="Jessica Ly" userId="0448ad0a-b7ae-4aa2-9bfa-329966b6e8d4" providerId="ADAL" clId="{B176B802-81EE-4EC5-AC7B-AFE436FEC1C7}" dt="2022-04-28T01:48:22.921" v="6882" actId="20577"/>
          <ac:spMkLst>
            <pc:docMk/>
            <pc:sldMk cId="180821087" sldId="287"/>
            <ac:spMk id="25" creationId="{EA7D3324-3243-4780-9E25-0BE8BB33ACA5}"/>
          </ac:spMkLst>
        </pc:spChg>
        <pc:spChg chg="mod">
          <ac:chgData name="Jessica Ly" userId="0448ad0a-b7ae-4aa2-9bfa-329966b6e8d4" providerId="ADAL" clId="{B176B802-81EE-4EC5-AC7B-AFE436FEC1C7}" dt="2022-04-25T19:54:55.095" v="2351" actId="6549"/>
          <ac:spMkLst>
            <pc:docMk/>
            <pc:sldMk cId="180821087" sldId="287"/>
            <ac:spMk id="27" creationId="{39906C13-670A-4448-A971-5DCA540A76E0}"/>
          </ac:spMkLst>
        </pc:spChg>
        <pc:picChg chg="add del mod">
          <ac:chgData name="Jessica Ly" userId="0448ad0a-b7ae-4aa2-9bfa-329966b6e8d4" providerId="ADAL" clId="{B176B802-81EE-4EC5-AC7B-AFE436FEC1C7}" dt="2022-04-27T19:56:01.100" v="6646" actId="478"/>
          <ac:picMkLst>
            <pc:docMk/>
            <pc:sldMk cId="180821087" sldId="287"/>
            <ac:picMk id="3" creationId="{361952FA-9D50-4B33-97B4-EF40BF1C5E77}"/>
          </ac:picMkLst>
        </pc:picChg>
        <pc:picChg chg="add mod">
          <ac:chgData name="Jessica Ly" userId="0448ad0a-b7ae-4aa2-9bfa-329966b6e8d4" providerId="ADAL" clId="{B176B802-81EE-4EC5-AC7B-AFE436FEC1C7}" dt="2022-04-27T19:56:07.324" v="6649" actId="1076"/>
          <ac:picMkLst>
            <pc:docMk/>
            <pc:sldMk cId="180821087" sldId="287"/>
            <ac:picMk id="5" creationId="{E82484A2-60E0-426D-80EA-4F4BC5531F76}"/>
          </ac:picMkLst>
        </pc:picChg>
        <pc:picChg chg="del">
          <ac:chgData name="Jessica Ly" userId="0448ad0a-b7ae-4aa2-9bfa-329966b6e8d4" providerId="ADAL" clId="{B176B802-81EE-4EC5-AC7B-AFE436FEC1C7}" dt="2022-04-25T19:54:57.153" v="2352" actId="478"/>
          <ac:picMkLst>
            <pc:docMk/>
            <pc:sldMk cId="180821087" sldId="287"/>
            <ac:picMk id="22" creationId="{EB8ED8B0-E45E-43BB-8734-3B915D3F3AA0}"/>
          </ac:picMkLst>
        </pc:picChg>
      </pc:sldChg>
      <pc:sldChg chg="addSp delSp modSp mod ord">
        <pc:chgData name="Jessica Ly" userId="0448ad0a-b7ae-4aa2-9bfa-329966b6e8d4" providerId="ADAL" clId="{B176B802-81EE-4EC5-AC7B-AFE436FEC1C7}" dt="2022-04-27T19:58:19.354" v="6658" actId="122"/>
        <pc:sldMkLst>
          <pc:docMk/>
          <pc:sldMk cId="1369812905" sldId="289"/>
        </pc:sldMkLst>
        <pc:spChg chg="mod">
          <ac:chgData name="Jessica Ly" userId="0448ad0a-b7ae-4aa2-9bfa-329966b6e8d4" providerId="ADAL" clId="{B176B802-81EE-4EC5-AC7B-AFE436FEC1C7}" dt="2022-04-27T19:58:19.354" v="6658" actId="122"/>
          <ac:spMkLst>
            <pc:docMk/>
            <pc:sldMk cId="1369812905" sldId="289"/>
            <ac:spMk id="2" creationId="{BBF4B4C5-617D-4015-B7E6-45EB651D2801}"/>
          </ac:spMkLst>
        </pc:spChg>
        <pc:spChg chg="mod">
          <ac:chgData name="Jessica Ly" userId="0448ad0a-b7ae-4aa2-9bfa-329966b6e8d4" providerId="ADAL" clId="{B176B802-81EE-4EC5-AC7B-AFE436FEC1C7}" dt="2022-04-27T19:43:00.165" v="6598" actId="1076"/>
          <ac:spMkLst>
            <pc:docMk/>
            <pc:sldMk cId="1369812905" sldId="289"/>
            <ac:spMk id="5" creationId="{4FB475DB-C8C8-457C-A837-A060781C7E62}"/>
          </ac:spMkLst>
        </pc:spChg>
        <pc:picChg chg="add mod">
          <ac:chgData name="Jessica Ly" userId="0448ad0a-b7ae-4aa2-9bfa-329966b6e8d4" providerId="ADAL" clId="{B176B802-81EE-4EC5-AC7B-AFE436FEC1C7}" dt="2022-04-27T19:42:53.712" v="6597" actId="1076"/>
          <ac:picMkLst>
            <pc:docMk/>
            <pc:sldMk cId="1369812905" sldId="289"/>
            <ac:picMk id="6" creationId="{8495F793-0484-4C8E-A68E-E72CA7C385C4}"/>
          </ac:picMkLst>
        </pc:picChg>
        <pc:picChg chg="del">
          <ac:chgData name="Jessica Ly" userId="0448ad0a-b7ae-4aa2-9bfa-329966b6e8d4" providerId="ADAL" clId="{B176B802-81EE-4EC5-AC7B-AFE436FEC1C7}" dt="2022-04-22T18:21:10.517" v="254" actId="478"/>
          <ac:picMkLst>
            <pc:docMk/>
            <pc:sldMk cId="1369812905" sldId="289"/>
            <ac:picMk id="6" creationId="{EFAA9A3E-5662-4ABD-BEB4-CAE7F0146EC2}"/>
          </ac:picMkLst>
        </pc:picChg>
        <pc:picChg chg="add del mod">
          <ac:chgData name="Jessica Ly" userId="0448ad0a-b7ae-4aa2-9bfa-329966b6e8d4" providerId="ADAL" clId="{B176B802-81EE-4EC5-AC7B-AFE436FEC1C7}" dt="2022-04-22T19:13:09.708" v="1121" actId="21"/>
          <ac:picMkLst>
            <pc:docMk/>
            <pc:sldMk cId="1369812905" sldId="289"/>
            <ac:picMk id="7" creationId="{74CDD3DE-E62D-4F70-8BAF-973C8E048F5E}"/>
          </ac:picMkLst>
        </pc:picChg>
        <pc:picChg chg="add del mod">
          <ac:chgData name="Jessica Ly" userId="0448ad0a-b7ae-4aa2-9bfa-329966b6e8d4" providerId="ADAL" clId="{B176B802-81EE-4EC5-AC7B-AFE436FEC1C7}" dt="2022-04-27T19:42:15.717" v="6588" actId="478"/>
          <ac:picMkLst>
            <pc:docMk/>
            <pc:sldMk cId="1369812905" sldId="289"/>
            <ac:picMk id="8" creationId="{7D278830-99EE-46CE-8004-4249DA5BB77C}"/>
          </ac:picMkLst>
        </pc:picChg>
      </pc:sldChg>
      <pc:sldChg chg="modSp mod ord">
        <pc:chgData name="Jessica Ly" userId="0448ad0a-b7ae-4aa2-9bfa-329966b6e8d4" providerId="ADAL" clId="{B176B802-81EE-4EC5-AC7B-AFE436FEC1C7}" dt="2022-04-27T18:17:59.320" v="6515" actId="113"/>
        <pc:sldMkLst>
          <pc:docMk/>
          <pc:sldMk cId="3468524843" sldId="290"/>
        </pc:sldMkLst>
        <pc:spChg chg="mod">
          <ac:chgData name="Jessica Ly" userId="0448ad0a-b7ae-4aa2-9bfa-329966b6e8d4" providerId="ADAL" clId="{B176B802-81EE-4EC5-AC7B-AFE436FEC1C7}" dt="2022-04-27T02:10:44.620" v="3397" actId="404"/>
          <ac:spMkLst>
            <pc:docMk/>
            <pc:sldMk cId="3468524843" sldId="290"/>
            <ac:spMk id="2" creationId="{BBF4B4C5-617D-4015-B7E6-45EB651D2801}"/>
          </ac:spMkLst>
        </pc:spChg>
        <pc:spChg chg="mod">
          <ac:chgData name="Jessica Ly" userId="0448ad0a-b7ae-4aa2-9bfa-329966b6e8d4" providerId="ADAL" clId="{B176B802-81EE-4EC5-AC7B-AFE436FEC1C7}" dt="2022-04-27T18:17:59.320" v="6515" actId="113"/>
          <ac:spMkLst>
            <pc:docMk/>
            <pc:sldMk cId="3468524843" sldId="290"/>
            <ac:spMk id="11" creationId="{45023037-97E4-4188-B061-E39DC4572C18}"/>
          </ac:spMkLst>
        </pc:spChg>
      </pc:sldChg>
      <pc:sldChg chg="del">
        <pc:chgData name="Jessica Ly" userId="0448ad0a-b7ae-4aa2-9bfa-329966b6e8d4" providerId="ADAL" clId="{B176B802-81EE-4EC5-AC7B-AFE436FEC1C7}" dt="2022-04-27T18:22:53.504" v="6546" actId="47"/>
        <pc:sldMkLst>
          <pc:docMk/>
          <pc:sldMk cId="1106984228" sldId="294"/>
        </pc:sldMkLst>
      </pc:sldChg>
      <pc:sldChg chg="addSp delSp modSp mod ord">
        <pc:chgData name="Jessica Ly" userId="0448ad0a-b7ae-4aa2-9bfa-329966b6e8d4" providerId="ADAL" clId="{B176B802-81EE-4EC5-AC7B-AFE436FEC1C7}" dt="2022-04-27T19:07:53.425" v="6565" actId="207"/>
        <pc:sldMkLst>
          <pc:docMk/>
          <pc:sldMk cId="1026058622" sldId="295"/>
        </pc:sldMkLst>
        <pc:spChg chg="add mod">
          <ac:chgData name="Jessica Ly" userId="0448ad0a-b7ae-4aa2-9bfa-329966b6e8d4" providerId="ADAL" clId="{B176B802-81EE-4EC5-AC7B-AFE436FEC1C7}" dt="2022-04-27T19:07:53.425" v="6565" actId="207"/>
          <ac:spMkLst>
            <pc:docMk/>
            <pc:sldMk cId="1026058622" sldId="295"/>
            <ac:spMk id="2" creationId="{701D50F3-5E1B-4FDF-812E-85D08A00C50E}"/>
          </ac:spMkLst>
        </pc:spChg>
        <pc:spChg chg="mod">
          <ac:chgData name="Jessica Ly" userId="0448ad0a-b7ae-4aa2-9bfa-329966b6e8d4" providerId="ADAL" clId="{B176B802-81EE-4EC5-AC7B-AFE436FEC1C7}" dt="2022-04-27T02:11:59.054" v="3458" actId="20577"/>
          <ac:spMkLst>
            <pc:docMk/>
            <pc:sldMk cId="1026058622" sldId="295"/>
            <ac:spMk id="27" creationId="{39906C13-670A-4448-A971-5DCA540A76E0}"/>
          </ac:spMkLst>
        </pc:spChg>
        <pc:picChg chg="del">
          <ac:chgData name="Jessica Ly" userId="0448ad0a-b7ae-4aa2-9bfa-329966b6e8d4" providerId="ADAL" clId="{B176B802-81EE-4EC5-AC7B-AFE436FEC1C7}" dt="2022-04-27T02:11:41.616" v="3407" actId="478"/>
          <ac:picMkLst>
            <pc:docMk/>
            <pc:sldMk cId="1026058622" sldId="295"/>
            <ac:picMk id="4" creationId="{BE21D37F-73AE-4F4D-A57B-AE5A6DFCEB82}"/>
          </ac:picMkLst>
        </pc:picChg>
        <pc:picChg chg="add mod">
          <ac:chgData name="Jessica Ly" userId="0448ad0a-b7ae-4aa2-9bfa-329966b6e8d4" providerId="ADAL" clId="{B176B802-81EE-4EC5-AC7B-AFE436FEC1C7}" dt="2022-04-27T02:22:25.571" v="4573" actId="1076"/>
          <ac:picMkLst>
            <pc:docMk/>
            <pc:sldMk cId="1026058622" sldId="295"/>
            <ac:picMk id="5" creationId="{BE96079F-085F-4EF2-B0BC-85FCE54A6448}"/>
          </ac:picMkLst>
        </pc:picChg>
      </pc:sldChg>
      <pc:sldChg chg="del">
        <pc:chgData name="Jessica Ly" userId="0448ad0a-b7ae-4aa2-9bfa-329966b6e8d4" providerId="ADAL" clId="{B176B802-81EE-4EC5-AC7B-AFE436FEC1C7}" dt="2022-04-27T18:22:58.051" v="6550" actId="47"/>
        <pc:sldMkLst>
          <pc:docMk/>
          <pc:sldMk cId="2366978005" sldId="296"/>
        </pc:sldMkLst>
      </pc:sldChg>
      <pc:sldChg chg="del">
        <pc:chgData name="Jessica Ly" userId="0448ad0a-b7ae-4aa2-9bfa-329966b6e8d4" providerId="ADAL" clId="{B176B802-81EE-4EC5-AC7B-AFE436FEC1C7}" dt="2022-04-27T18:22:59.639" v="6551" actId="47"/>
        <pc:sldMkLst>
          <pc:docMk/>
          <pc:sldMk cId="3969798767" sldId="297"/>
        </pc:sldMkLst>
      </pc:sldChg>
      <pc:sldChg chg="del">
        <pc:chgData name="Jessica Ly" userId="0448ad0a-b7ae-4aa2-9bfa-329966b6e8d4" providerId="ADAL" clId="{B176B802-81EE-4EC5-AC7B-AFE436FEC1C7}" dt="2022-04-27T18:23:04.606" v="6552" actId="47"/>
        <pc:sldMkLst>
          <pc:docMk/>
          <pc:sldMk cId="2888644863" sldId="298"/>
        </pc:sldMkLst>
      </pc:sldChg>
      <pc:sldChg chg="addSp delSp modSp mod ord">
        <pc:chgData name="Jessica Ly" userId="0448ad0a-b7ae-4aa2-9bfa-329966b6e8d4" providerId="ADAL" clId="{B176B802-81EE-4EC5-AC7B-AFE436FEC1C7}" dt="2022-04-27T19:59:56.908" v="6678" actId="1076"/>
        <pc:sldMkLst>
          <pc:docMk/>
          <pc:sldMk cId="1651882789" sldId="299"/>
        </pc:sldMkLst>
        <pc:spChg chg="mod">
          <ac:chgData name="Jessica Ly" userId="0448ad0a-b7ae-4aa2-9bfa-329966b6e8d4" providerId="ADAL" clId="{B176B802-81EE-4EC5-AC7B-AFE436FEC1C7}" dt="2022-04-27T19:58:42.535" v="6663" actId="1076"/>
          <ac:spMkLst>
            <pc:docMk/>
            <pc:sldMk cId="1651882789" sldId="299"/>
            <ac:spMk id="2" creationId="{BBF4B4C5-617D-4015-B7E6-45EB651D2801}"/>
          </ac:spMkLst>
        </pc:spChg>
        <pc:spChg chg="del mod">
          <ac:chgData name="Jessica Ly" userId="0448ad0a-b7ae-4aa2-9bfa-329966b6e8d4" providerId="ADAL" clId="{B176B802-81EE-4EC5-AC7B-AFE436FEC1C7}" dt="2022-04-27T02:05:53.029" v="2990" actId="478"/>
          <ac:spMkLst>
            <pc:docMk/>
            <pc:sldMk cId="1651882789" sldId="299"/>
            <ac:spMk id="9" creationId="{23F17BCB-AE6B-4BC3-897F-F99EFB492F06}"/>
          </ac:spMkLst>
        </pc:spChg>
        <pc:spChg chg="add del mod">
          <ac:chgData name="Jessica Ly" userId="0448ad0a-b7ae-4aa2-9bfa-329966b6e8d4" providerId="ADAL" clId="{B176B802-81EE-4EC5-AC7B-AFE436FEC1C7}" dt="2022-04-27T19:59:42.904" v="6674" actId="20577"/>
          <ac:spMkLst>
            <pc:docMk/>
            <pc:sldMk cId="1651882789" sldId="299"/>
            <ac:spMk id="11" creationId="{45023037-97E4-4188-B061-E39DC4572C18}"/>
          </ac:spMkLst>
        </pc:spChg>
        <pc:picChg chg="add mod">
          <ac:chgData name="Jessica Ly" userId="0448ad0a-b7ae-4aa2-9bfa-329966b6e8d4" providerId="ADAL" clId="{B176B802-81EE-4EC5-AC7B-AFE436FEC1C7}" dt="2022-04-27T19:59:56.908" v="6678" actId="1076"/>
          <ac:picMkLst>
            <pc:docMk/>
            <pc:sldMk cId="1651882789" sldId="299"/>
            <ac:picMk id="4" creationId="{D3DCE590-6A12-4342-A089-23D0A1629DEA}"/>
          </ac:picMkLst>
        </pc:picChg>
        <pc:picChg chg="del">
          <ac:chgData name="Jessica Ly" userId="0448ad0a-b7ae-4aa2-9bfa-329966b6e8d4" providerId="ADAL" clId="{B176B802-81EE-4EC5-AC7B-AFE436FEC1C7}" dt="2022-04-25T19:32:40.934" v="1578" actId="478"/>
          <ac:picMkLst>
            <pc:docMk/>
            <pc:sldMk cId="1651882789" sldId="299"/>
            <ac:picMk id="1028" creationId="{46DD92A9-0B37-4CD4-9905-BED0C1ACC0AB}"/>
          </ac:picMkLst>
        </pc:picChg>
      </pc:sldChg>
      <pc:sldChg chg="del">
        <pc:chgData name="Jessica Ly" userId="0448ad0a-b7ae-4aa2-9bfa-329966b6e8d4" providerId="ADAL" clId="{B176B802-81EE-4EC5-AC7B-AFE436FEC1C7}" dt="2022-04-27T18:23:09.876" v="6553" actId="47"/>
        <pc:sldMkLst>
          <pc:docMk/>
          <pc:sldMk cId="519695369" sldId="300"/>
        </pc:sldMkLst>
      </pc:sldChg>
      <pc:sldChg chg="del">
        <pc:chgData name="Jessica Ly" userId="0448ad0a-b7ae-4aa2-9bfa-329966b6e8d4" providerId="ADAL" clId="{B176B802-81EE-4EC5-AC7B-AFE436FEC1C7}" dt="2022-04-27T15:37:39.112" v="5868" actId="2696"/>
        <pc:sldMkLst>
          <pc:docMk/>
          <pc:sldMk cId="418342226" sldId="301"/>
        </pc:sldMkLst>
      </pc:sldChg>
      <pc:sldChg chg="del">
        <pc:chgData name="Jessica Ly" userId="0448ad0a-b7ae-4aa2-9bfa-329966b6e8d4" providerId="ADAL" clId="{B176B802-81EE-4EC5-AC7B-AFE436FEC1C7}" dt="2022-04-27T15:37:36.950" v="5867" actId="2696"/>
        <pc:sldMkLst>
          <pc:docMk/>
          <pc:sldMk cId="876957280" sldId="302"/>
        </pc:sldMkLst>
      </pc:sldChg>
      <pc:sldChg chg="del">
        <pc:chgData name="Jessica Ly" userId="0448ad0a-b7ae-4aa2-9bfa-329966b6e8d4" providerId="ADAL" clId="{B176B802-81EE-4EC5-AC7B-AFE436FEC1C7}" dt="2022-04-27T15:37:34.660" v="5866" actId="2696"/>
        <pc:sldMkLst>
          <pc:docMk/>
          <pc:sldMk cId="1778669611" sldId="303"/>
        </pc:sldMkLst>
      </pc:sldChg>
      <pc:sldChg chg="del">
        <pc:chgData name="Jessica Ly" userId="0448ad0a-b7ae-4aa2-9bfa-329966b6e8d4" providerId="ADAL" clId="{B176B802-81EE-4EC5-AC7B-AFE436FEC1C7}" dt="2022-04-27T20:19:48.191" v="6822" actId="2696"/>
        <pc:sldMkLst>
          <pc:docMk/>
          <pc:sldMk cId="1712326486" sldId="305"/>
        </pc:sldMkLst>
      </pc:sldChg>
      <pc:sldChg chg="del">
        <pc:chgData name="Jessica Ly" userId="0448ad0a-b7ae-4aa2-9bfa-329966b6e8d4" providerId="ADAL" clId="{B176B802-81EE-4EC5-AC7B-AFE436FEC1C7}" dt="2022-04-27T18:23:19.175" v="6556" actId="47"/>
        <pc:sldMkLst>
          <pc:docMk/>
          <pc:sldMk cId="1874290249" sldId="306"/>
        </pc:sldMkLst>
      </pc:sldChg>
      <pc:sldChg chg="del">
        <pc:chgData name="Jessica Ly" userId="0448ad0a-b7ae-4aa2-9bfa-329966b6e8d4" providerId="ADAL" clId="{B176B802-81EE-4EC5-AC7B-AFE436FEC1C7}" dt="2022-04-27T18:23:13.112" v="6554" actId="47"/>
        <pc:sldMkLst>
          <pc:docMk/>
          <pc:sldMk cId="250625251" sldId="307"/>
        </pc:sldMkLst>
      </pc:sldChg>
      <pc:sldChg chg="del">
        <pc:chgData name="Jessica Ly" userId="0448ad0a-b7ae-4aa2-9bfa-329966b6e8d4" providerId="ADAL" clId="{B176B802-81EE-4EC5-AC7B-AFE436FEC1C7}" dt="2022-04-27T18:19:00.683" v="6520" actId="2696"/>
        <pc:sldMkLst>
          <pc:docMk/>
          <pc:sldMk cId="1436654848" sldId="308"/>
        </pc:sldMkLst>
      </pc:sldChg>
      <pc:sldChg chg="ord">
        <pc:chgData name="Jessica Ly" userId="0448ad0a-b7ae-4aa2-9bfa-329966b6e8d4" providerId="ADAL" clId="{B176B802-81EE-4EC5-AC7B-AFE436FEC1C7}" dt="2022-04-27T19:03:49.473" v="6558"/>
        <pc:sldMkLst>
          <pc:docMk/>
          <pc:sldMk cId="3370869428" sldId="309"/>
        </pc:sldMkLst>
      </pc:sldChg>
      <pc:sldChg chg="del">
        <pc:chgData name="Jessica Ly" userId="0448ad0a-b7ae-4aa2-9bfa-329966b6e8d4" providerId="ADAL" clId="{B176B802-81EE-4EC5-AC7B-AFE436FEC1C7}" dt="2022-04-27T18:23:14.064" v="6555" actId="47"/>
        <pc:sldMkLst>
          <pc:docMk/>
          <pc:sldMk cId="2595484631" sldId="310"/>
        </pc:sldMkLst>
      </pc:sldChg>
      <pc:sldChg chg="del">
        <pc:chgData name="Jessica Ly" userId="0448ad0a-b7ae-4aa2-9bfa-329966b6e8d4" providerId="ADAL" clId="{B176B802-81EE-4EC5-AC7B-AFE436FEC1C7}" dt="2022-04-27T18:18:53.164" v="6518" actId="2696"/>
        <pc:sldMkLst>
          <pc:docMk/>
          <pc:sldMk cId="4128281897" sldId="311"/>
        </pc:sldMkLst>
      </pc:sldChg>
      <pc:sldChg chg="del">
        <pc:chgData name="Jessica Ly" userId="0448ad0a-b7ae-4aa2-9bfa-329966b6e8d4" providerId="ADAL" clId="{B176B802-81EE-4EC5-AC7B-AFE436FEC1C7}" dt="2022-04-27T18:18:56.447" v="6519" actId="2696"/>
        <pc:sldMkLst>
          <pc:docMk/>
          <pc:sldMk cId="1661299259" sldId="312"/>
        </pc:sldMkLst>
      </pc:sldChg>
      <pc:sldChg chg="modSp del mod">
        <pc:chgData name="Jessica Ly" userId="0448ad0a-b7ae-4aa2-9bfa-329966b6e8d4" providerId="ADAL" clId="{B176B802-81EE-4EC5-AC7B-AFE436FEC1C7}" dt="2022-04-27T18:22:36.840" v="6545" actId="47"/>
        <pc:sldMkLst>
          <pc:docMk/>
          <pc:sldMk cId="530391102" sldId="313"/>
        </pc:sldMkLst>
        <pc:spChg chg="mod">
          <ac:chgData name="Jessica Ly" userId="0448ad0a-b7ae-4aa2-9bfa-329966b6e8d4" providerId="ADAL" clId="{B176B802-81EE-4EC5-AC7B-AFE436FEC1C7}" dt="2022-04-22T18:19:11.455" v="219" actId="20577"/>
          <ac:spMkLst>
            <pc:docMk/>
            <pc:sldMk cId="530391102" sldId="313"/>
            <ac:spMk id="26627" creationId="{00000000-0000-0000-0000-000000000000}"/>
          </ac:spMkLst>
        </pc:spChg>
      </pc:sldChg>
      <pc:sldChg chg="del">
        <pc:chgData name="Jessica Ly" userId="0448ad0a-b7ae-4aa2-9bfa-329966b6e8d4" providerId="ADAL" clId="{B176B802-81EE-4EC5-AC7B-AFE436FEC1C7}" dt="2022-04-27T18:22:55.403" v="6547" actId="47"/>
        <pc:sldMkLst>
          <pc:docMk/>
          <pc:sldMk cId="2516113482" sldId="315"/>
        </pc:sldMkLst>
      </pc:sldChg>
      <pc:sldChg chg="del">
        <pc:chgData name="Jessica Ly" userId="0448ad0a-b7ae-4aa2-9bfa-329966b6e8d4" providerId="ADAL" clId="{B176B802-81EE-4EC5-AC7B-AFE436FEC1C7}" dt="2022-04-27T18:22:56.933" v="6549" actId="47"/>
        <pc:sldMkLst>
          <pc:docMk/>
          <pc:sldMk cId="2250602762" sldId="316"/>
        </pc:sldMkLst>
      </pc:sldChg>
      <pc:sldChg chg="del">
        <pc:chgData name="Jessica Ly" userId="0448ad0a-b7ae-4aa2-9bfa-329966b6e8d4" providerId="ADAL" clId="{B176B802-81EE-4EC5-AC7B-AFE436FEC1C7}" dt="2022-04-27T18:22:56.326" v="6548" actId="47"/>
        <pc:sldMkLst>
          <pc:docMk/>
          <pc:sldMk cId="1316997335" sldId="317"/>
        </pc:sldMkLst>
      </pc:sldChg>
      <pc:sldChg chg="addSp delSp modSp mod ord">
        <pc:chgData name="Jessica Ly" userId="0448ad0a-b7ae-4aa2-9bfa-329966b6e8d4" providerId="ADAL" clId="{B176B802-81EE-4EC5-AC7B-AFE436FEC1C7}" dt="2022-04-27T20:05:30.754" v="6812" actId="20577"/>
        <pc:sldMkLst>
          <pc:docMk/>
          <pc:sldMk cId="1938207348" sldId="318"/>
        </pc:sldMkLst>
        <pc:spChg chg="mod">
          <ac:chgData name="Jessica Ly" userId="0448ad0a-b7ae-4aa2-9bfa-329966b6e8d4" providerId="ADAL" clId="{B176B802-81EE-4EC5-AC7B-AFE436FEC1C7}" dt="2022-04-27T19:10:42.681" v="6583" actId="403"/>
          <ac:spMkLst>
            <pc:docMk/>
            <pc:sldMk cId="1938207348" sldId="318"/>
            <ac:spMk id="2" creationId="{BBF4B4C5-617D-4015-B7E6-45EB651D2801}"/>
          </ac:spMkLst>
        </pc:spChg>
        <pc:spChg chg="mod">
          <ac:chgData name="Jessica Ly" userId="0448ad0a-b7ae-4aa2-9bfa-329966b6e8d4" providerId="ADAL" clId="{B176B802-81EE-4EC5-AC7B-AFE436FEC1C7}" dt="2022-04-27T20:05:30.754" v="6812" actId="20577"/>
          <ac:spMkLst>
            <pc:docMk/>
            <pc:sldMk cId="1938207348" sldId="318"/>
            <ac:spMk id="11" creationId="{45023037-97E4-4188-B061-E39DC4572C18}"/>
          </ac:spMkLst>
        </pc:spChg>
        <pc:picChg chg="add del mod">
          <ac:chgData name="Jessica Ly" userId="0448ad0a-b7ae-4aa2-9bfa-329966b6e8d4" providerId="ADAL" clId="{B176B802-81EE-4EC5-AC7B-AFE436FEC1C7}" dt="2022-04-25T19:55:34.007" v="2461" actId="478"/>
          <ac:picMkLst>
            <pc:docMk/>
            <pc:sldMk cId="1938207348" sldId="318"/>
            <ac:picMk id="4" creationId="{6B089E43-9CCD-4CD8-A7A0-0FDE20D4238A}"/>
          </ac:picMkLst>
        </pc:picChg>
        <pc:picChg chg="mod">
          <ac:chgData name="Jessica Ly" userId="0448ad0a-b7ae-4aa2-9bfa-329966b6e8d4" providerId="ADAL" clId="{B176B802-81EE-4EC5-AC7B-AFE436FEC1C7}" dt="2022-04-25T19:49:14.293" v="2159" actId="1076"/>
          <ac:picMkLst>
            <pc:docMk/>
            <pc:sldMk cId="1938207348" sldId="318"/>
            <ac:picMk id="1026" creationId="{3F44F5F7-2A20-4978-B873-E0C5EE5C88B3}"/>
          </ac:picMkLst>
        </pc:picChg>
      </pc:sldChg>
      <pc:sldChg chg="addSp delSp modSp mod ord">
        <pc:chgData name="Jessica Ly" userId="0448ad0a-b7ae-4aa2-9bfa-329966b6e8d4" providerId="ADAL" clId="{B176B802-81EE-4EC5-AC7B-AFE436FEC1C7}" dt="2022-04-27T19:53:31.324" v="6635" actId="20577"/>
        <pc:sldMkLst>
          <pc:docMk/>
          <pc:sldMk cId="1186545921" sldId="319"/>
        </pc:sldMkLst>
        <pc:spChg chg="add del mod">
          <ac:chgData name="Jessica Ly" userId="0448ad0a-b7ae-4aa2-9bfa-329966b6e8d4" providerId="ADAL" clId="{B176B802-81EE-4EC5-AC7B-AFE436FEC1C7}" dt="2022-04-27T19:48:11.110" v="6600" actId="478"/>
          <ac:spMkLst>
            <pc:docMk/>
            <pc:sldMk cId="1186545921" sldId="319"/>
            <ac:spMk id="4" creationId="{5C44DAEC-8B95-49BC-80EF-751E7EF1F2B5}"/>
          </ac:spMkLst>
        </pc:spChg>
        <pc:spChg chg="add mod">
          <ac:chgData name="Jessica Ly" userId="0448ad0a-b7ae-4aa2-9bfa-329966b6e8d4" providerId="ADAL" clId="{B176B802-81EE-4EC5-AC7B-AFE436FEC1C7}" dt="2022-04-27T19:53:31.324" v="6635" actId="20577"/>
          <ac:spMkLst>
            <pc:docMk/>
            <pc:sldMk cId="1186545921" sldId="319"/>
            <ac:spMk id="5" creationId="{F06F66CB-CE5E-4774-95B2-E87FB6265163}"/>
          </ac:spMkLst>
        </pc:spChg>
        <pc:spChg chg="del">
          <ac:chgData name="Jessica Ly" userId="0448ad0a-b7ae-4aa2-9bfa-329966b6e8d4" providerId="ADAL" clId="{B176B802-81EE-4EC5-AC7B-AFE436FEC1C7}" dt="2022-04-22T18:32:57.063" v="660" actId="478"/>
          <ac:spMkLst>
            <pc:docMk/>
            <pc:sldMk cId="1186545921" sldId="319"/>
            <ac:spMk id="26628" creationId="{00000000-0000-0000-0000-000000000000}"/>
          </ac:spMkLst>
        </pc:spChg>
        <pc:picChg chg="add del mod">
          <ac:chgData name="Jessica Ly" userId="0448ad0a-b7ae-4aa2-9bfa-329966b6e8d4" providerId="ADAL" clId="{B176B802-81EE-4EC5-AC7B-AFE436FEC1C7}" dt="2022-04-27T19:48:08.041" v="6599" actId="478"/>
          <ac:picMkLst>
            <pc:docMk/>
            <pc:sldMk cId="1186545921" sldId="319"/>
            <ac:picMk id="3" creationId="{1D26B693-1C0C-413C-98F7-493F81844B78}"/>
          </ac:picMkLst>
        </pc:picChg>
        <pc:picChg chg="add mod">
          <ac:chgData name="Jessica Ly" userId="0448ad0a-b7ae-4aa2-9bfa-329966b6e8d4" providerId="ADAL" clId="{B176B802-81EE-4EC5-AC7B-AFE436FEC1C7}" dt="2022-04-27T19:48:31.326" v="6603" actId="27614"/>
          <ac:picMkLst>
            <pc:docMk/>
            <pc:sldMk cId="1186545921" sldId="319"/>
            <ac:picMk id="6" creationId="{EF43C57B-8B32-498B-B52E-A1F88B366A3B}"/>
          </ac:picMkLst>
        </pc:picChg>
      </pc:sldChg>
      <pc:sldChg chg="addSp delSp modSp new mod">
        <pc:chgData name="Jessica Ly" userId="0448ad0a-b7ae-4aa2-9bfa-329966b6e8d4" providerId="ADAL" clId="{B176B802-81EE-4EC5-AC7B-AFE436FEC1C7}" dt="2022-04-28T01:37:30.656" v="6823" actId="478"/>
        <pc:sldMkLst>
          <pc:docMk/>
          <pc:sldMk cId="830060013" sldId="320"/>
        </pc:sldMkLst>
        <pc:spChg chg="del">
          <ac:chgData name="Jessica Ly" userId="0448ad0a-b7ae-4aa2-9bfa-329966b6e8d4" providerId="ADAL" clId="{B176B802-81EE-4EC5-AC7B-AFE436FEC1C7}" dt="2022-04-22T19:02:39.211" v="1042" actId="478"/>
          <ac:spMkLst>
            <pc:docMk/>
            <pc:sldMk cId="830060013" sldId="320"/>
            <ac:spMk id="2" creationId="{9E1805F4-99E7-45EC-A228-1786D13A7048}"/>
          </ac:spMkLst>
        </pc:spChg>
        <pc:spChg chg="add mod">
          <ac:chgData name="Jessica Ly" userId="0448ad0a-b7ae-4aa2-9bfa-329966b6e8d4" providerId="ADAL" clId="{B176B802-81EE-4EC5-AC7B-AFE436FEC1C7}" dt="2022-04-27T19:53:25.533" v="6627" actId="20577"/>
          <ac:spMkLst>
            <pc:docMk/>
            <pc:sldMk cId="830060013" sldId="320"/>
            <ac:spMk id="6" creationId="{D03695FE-1AFB-492E-B23A-5CFD4C893FFC}"/>
          </ac:spMkLst>
        </pc:spChg>
        <pc:picChg chg="add mod">
          <ac:chgData name="Jessica Ly" userId="0448ad0a-b7ae-4aa2-9bfa-329966b6e8d4" providerId="ADAL" clId="{B176B802-81EE-4EC5-AC7B-AFE436FEC1C7}" dt="2022-04-27T19:53:03.794" v="6614" actId="1076"/>
          <ac:picMkLst>
            <pc:docMk/>
            <pc:sldMk cId="830060013" sldId="320"/>
            <ac:picMk id="3" creationId="{1CF027C9-0948-418B-BEB1-A3C01CE16CD3}"/>
          </ac:picMkLst>
        </pc:picChg>
        <pc:picChg chg="add del mod">
          <ac:chgData name="Jessica Ly" userId="0448ad0a-b7ae-4aa2-9bfa-329966b6e8d4" providerId="ADAL" clId="{B176B802-81EE-4EC5-AC7B-AFE436FEC1C7}" dt="2022-04-22T19:13:21.268" v="1124" actId="21"/>
          <ac:picMkLst>
            <pc:docMk/>
            <pc:sldMk cId="830060013" sldId="320"/>
            <ac:picMk id="4" creationId="{8A13CB91-C475-49F8-8BBC-B14D37782FFA}"/>
          </ac:picMkLst>
        </pc:picChg>
        <pc:picChg chg="add del mod">
          <ac:chgData name="Jessica Ly" userId="0448ad0a-b7ae-4aa2-9bfa-329966b6e8d4" providerId="ADAL" clId="{B176B802-81EE-4EC5-AC7B-AFE436FEC1C7}" dt="2022-04-28T01:37:30.656" v="6823" actId="478"/>
          <ac:picMkLst>
            <pc:docMk/>
            <pc:sldMk cId="830060013" sldId="320"/>
            <ac:picMk id="5" creationId="{FE9D1AD9-4979-4B60-9BC2-09DD9BEADA17}"/>
          </ac:picMkLst>
        </pc:picChg>
        <pc:picChg chg="add del mod">
          <ac:chgData name="Jessica Ly" userId="0448ad0a-b7ae-4aa2-9bfa-329966b6e8d4" providerId="ADAL" clId="{B176B802-81EE-4EC5-AC7B-AFE436FEC1C7}" dt="2022-04-27T19:52:38.787" v="6609" actId="478"/>
          <ac:picMkLst>
            <pc:docMk/>
            <pc:sldMk cId="830060013" sldId="320"/>
            <ac:picMk id="7" creationId="{C4F3C817-3C09-4E6E-92B5-3533E3E488C0}"/>
          </ac:picMkLst>
        </pc:picChg>
      </pc:sldChg>
      <pc:sldChg chg="addSp delSp modSp new mod ord">
        <pc:chgData name="Jessica Ly" userId="0448ad0a-b7ae-4aa2-9bfa-329966b6e8d4" providerId="ADAL" clId="{B176B802-81EE-4EC5-AC7B-AFE436FEC1C7}" dt="2022-04-27T15:31:20.607" v="5701" actId="1076"/>
        <pc:sldMkLst>
          <pc:docMk/>
          <pc:sldMk cId="1496536100" sldId="321"/>
        </pc:sldMkLst>
        <pc:spChg chg="mod">
          <ac:chgData name="Jessica Ly" userId="0448ad0a-b7ae-4aa2-9bfa-329966b6e8d4" providerId="ADAL" clId="{B176B802-81EE-4EC5-AC7B-AFE436FEC1C7}" dt="2022-04-27T13:57:04.904" v="4769" actId="20577"/>
          <ac:spMkLst>
            <pc:docMk/>
            <pc:sldMk cId="1496536100" sldId="321"/>
            <ac:spMk id="2" creationId="{80E78A68-FE5E-41DD-8601-9E1E56DB0296}"/>
          </ac:spMkLst>
        </pc:spChg>
        <pc:spChg chg="del">
          <ac:chgData name="Jessica Ly" userId="0448ad0a-b7ae-4aa2-9bfa-329966b6e8d4" providerId="ADAL" clId="{B176B802-81EE-4EC5-AC7B-AFE436FEC1C7}" dt="2022-04-27T15:31:09.352" v="5695" actId="931"/>
          <ac:spMkLst>
            <pc:docMk/>
            <pc:sldMk cId="1496536100" sldId="321"/>
            <ac:spMk id="3" creationId="{671B8A18-03FD-4129-9918-3893515AC5C5}"/>
          </ac:spMkLst>
        </pc:spChg>
        <pc:picChg chg="add del mod">
          <ac:chgData name="Jessica Ly" userId="0448ad0a-b7ae-4aa2-9bfa-329966b6e8d4" providerId="ADAL" clId="{B176B802-81EE-4EC5-AC7B-AFE436FEC1C7}" dt="2022-04-22T19:13:52.453" v="1170" actId="21"/>
          <ac:picMkLst>
            <pc:docMk/>
            <pc:sldMk cId="1496536100" sldId="321"/>
            <ac:picMk id="4" creationId="{50120A44-EA6E-4EE3-A0AE-4D2ABEF4844E}"/>
          </ac:picMkLst>
        </pc:picChg>
        <pc:picChg chg="add mod">
          <ac:chgData name="Jessica Ly" userId="0448ad0a-b7ae-4aa2-9bfa-329966b6e8d4" providerId="ADAL" clId="{B176B802-81EE-4EC5-AC7B-AFE436FEC1C7}" dt="2022-04-27T15:31:20.607" v="5701" actId="1076"/>
          <ac:picMkLst>
            <pc:docMk/>
            <pc:sldMk cId="1496536100" sldId="321"/>
            <ac:picMk id="5" creationId="{B28ECB2A-466C-468C-8774-8B626609BFA3}"/>
          </ac:picMkLst>
        </pc:picChg>
      </pc:sldChg>
      <pc:sldChg chg="del">
        <pc:chgData name="Jessica Ly" userId="0448ad0a-b7ae-4aa2-9bfa-329966b6e8d4" providerId="ADAL" clId="{B176B802-81EE-4EC5-AC7B-AFE436FEC1C7}" dt="2022-04-22T19:14:58.555" v="1182"/>
        <pc:sldMkLst>
          <pc:docMk/>
          <pc:sldMk cId="141750129" sldId="322"/>
        </pc:sldMkLst>
      </pc:sldChg>
      <pc:sldChg chg="modSp mod">
        <pc:chgData name="Jessica Ly" userId="0448ad0a-b7ae-4aa2-9bfa-329966b6e8d4" providerId="ADAL" clId="{B176B802-81EE-4EC5-AC7B-AFE436FEC1C7}" dt="2022-04-27T19:58:22.896" v="6659" actId="122"/>
        <pc:sldMkLst>
          <pc:docMk/>
          <pc:sldMk cId="1597787372" sldId="322"/>
        </pc:sldMkLst>
        <pc:spChg chg="mod">
          <ac:chgData name="Jessica Ly" userId="0448ad0a-b7ae-4aa2-9bfa-329966b6e8d4" providerId="ADAL" clId="{B176B802-81EE-4EC5-AC7B-AFE436FEC1C7}" dt="2022-04-27T17:36:08.323" v="6063" actId="113"/>
          <ac:spMkLst>
            <pc:docMk/>
            <pc:sldMk cId="1597787372" sldId="322"/>
            <ac:spMk id="25" creationId="{EA7D3324-3243-4780-9E25-0BE8BB33ACA5}"/>
          </ac:spMkLst>
        </pc:spChg>
        <pc:spChg chg="mod">
          <ac:chgData name="Jessica Ly" userId="0448ad0a-b7ae-4aa2-9bfa-329966b6e8d4" providerId="ADAL" clId="{B176B802-81EE-4EC5-AC7B-AFE436FEC1C7}" dt="2022-04-27T19:58:22.896" v="6659" actId="122"/>
          <ac:spMkLst>
            <pc:docMk/>
            <pc:sldMk cId="1597787372" sldId="322"/>
            <ac:spMk id="27" creationId="{39906C13-670A-4448-A971-5DCA540A76E0}"/>
          </ac:spMkLst>
        </pc:spChg>
      </pc:sldChg>
      <pc:sldChg chg="add del">
        <pc:chgData name="Jessica Ly" userId="0448ad0a-b7ae-4aa2-9bfa-329966b6e8d4" providerId="ADAL" clId="{B176B802-81EE-4EC5-AC7B-AFE436FEC1C7}" dt="2022-04-22T19:15:15.260" v="1186" actId="2696"/>
        <pc:sldMkLst>
          <pc:docMk/>
          <pc:sldMk cId="1858287786" sldId="322"/>
        </pc:sldMkLst>
      </pc:sldChg>
      <pc:sldChg chg="addSp modSp new mod">
        <pc:chgData name="Jessica Ly" userId="0448ad0a-b7ae-4aa2-9bfa-329966b6e8d4" providerId="ADAL" clId="{B176B802-81EE-4EC5-AC7B-AFE436FEC1C7}" dt="2022-04-27T14:55:54.699" v="5687" actId="20577"/>
        <pc:sldMkLst>
          <pc:docMk/>
          <pc:sldMk cId="1412050967" sldId="323"/>
        </pc:sldMkLst>
        <pc:spChg chg="mod">
          <ac:chgData name="Jessica Ly" userId="0448ad0a-b7ae-4aa2-9bfa-329966b6e8d4" providerId="ADAL" clId="{B176B802-81EE-4EC5-AC7B-AFE436FEC1C7}" dt="2022-04-27T14:55:54.699" v="5687" actId="20577"/>
          <ac:spMkLst>
            <pc:docMk/>
            <pc:sldMk cId="1412050967" sldId="323"/>
            <ac:spMk id="2" creationId="{CD85ACFB-9D1C-4CB7-8312-E08BBB56B74E}"/>
          </ac:spMkLst>
        </pc:spChg>
        <pc:picChg chg="add mod">
          <ac:chgData name="Jessica Ly" userId="0448ad0a-b7ae-4aa2-9bfa-329966b6e8d4" providerId="ADAL" clId="{B176B802-81EE-4EC5-AC7B-AFE436FEC1C7}" dt="2022-04-27T14:55:32.072" v="5666" actId="1076"/>
          <ac:picMkLst>
            <pc:docMk/>
            <pc:sldMk cId="1412050967" sldId="323"/>
            <ac:picMk id="4" creationId="{35DC16C7-562C-4E27-98A5-C5D88CD1AD84}"/>
          </ac:picMkLst>
        </pc:picChg>
      </pc:sldChg>
      <pc:sldChg chg="addSp modSp new mod">
        <pc:chgData name="Jessica Ly" userId="0448ad0a-b7ae-4aa2-9bfa-329966b6e8d4" providerId="ADAL" clId="{B176B802-81EE-4EC5-AC7B-AFE436FEC1C7}" dt="2022-04-27T15:37:23.321" v="5865" actId="1076"/>
        <pc:sldMkLst>
          <pc:docMk/>
          <pc:sldMk cId="3747547752" sldId="324"/>
        </pc:sldMkLst>
        <pc:spChg chg="mod">
          <ac:chgData name="Jessica Ly" userId="0448ad0a-b7ae-4aa2-9bfa-329966b6e8d4" providerId="ADAL" clId="{B176B802-81EE-4EC5-AC7B-AFE436FEC1C7}" dt="2022-04-27T15:31:40.135" v="5703"/>
          <ac:spMkLst>
            <pc:docMk/>
            <pc:sldMk cId="3747547752" sldId="324"/>
            <ac:spMk id="2" creationId="{AE3A8BD6-A527-4BF7-8E51-E4657B70345B}"/>
          </ac:spMkLst>
        </pc:spChg>
        <pc:picChg chg="add mod">
          <ac:chgData name="Jessica Ly" userId="0448ad0a-b7ae-4aa2-9bfa-329966b6e8d4" providerId="ADAL" clId="{B176B802-81EE-4EC5-AC7B-AFE436FEC1C7}" dt="2022-04-27T15:37:23.321" v="5865" actId="1076"/>
          <ac:picMkLst>
            <pc:docMk/>
            <pc:sldMk cId="3747547752" sldId="324"/>
            <ac:picMk id="4" creationId="{8B9991B9-7783-4804-BC84-2221E3084742}"/>
          </ac:picMkLst>
        </pc:picChg>
      </pc:sldChg>
      <pc:sldChg chg="addSp delSp modSp new mod">
        <pc:chgData name="Jessica Ly" userId="0448ad0a-b7ae-4aa2-9bfa-329966b6e8d4" providerId="ADAL" clId="{B176B802-81EE-4EC5-AC7B-AFE436FEC1C7}" dt="2022-04-27T20:03:56.895" v="6691" actId="1076"/>
        <pc:sldMkLst>
          <pc:docMk/>
          <pc:sldMk cId="3663960586" sldId="325"/>
        </pc:sldMkLst>
        <pc:spChg chg="del">
          <ac:chgData name="Jessica Ly" userId="0448ad0a-b7ae-4aa2-9bfa-329966b6e8d4" providerId="ADAL" clId="{B176B802-81EE-4EC5-AC7B-AFE436FEC1C7}" dt="2022-04-27T19:58:04.368" v="6656"/>
          <ac:spMkLst>
            <pc:docMk/>
            <pc:sldMk cId="3663960586" sldId="325"/>
            <ac:spMk id="2" creationId="{17142989-FDEE-41F7-8D97-00AE295CC5E6}"/>
          </ac:spMkLst>
        </pc:spChg>
        <pc:spChg chg="add mod">
          <ac:chgData name="Jessica Ly" userId="0448ad0a-b7ae-4aa2-9bfa-329966b6e8d4" providerId="ADAL" clId="{B176B802-81EE-4EC5-AC7B-AFE436FEC1C7}" dt="2022-04-27T19:58:04.368" v="6656"/>
          <ac:spMkLst>
            <pc:docMk/>
            <pc:sldMk cId="3663960586" sldId="325"/>
            <ac:spMk id="3" creationId="{ADBCA479-96B4-466C-8C3C-1A326D50D4AE}"/>
          </ac:spMkLst>
        </pc:spChg>
        <pc:spChg chg="add mod">
          <ac:chgData name="Jessica Ly" userId="0448ad0a-b7ae-4aa2-9bfa-329966b6e8d4" providerId="ADAL" clId="{B176B802-81EE-4EC5-AC7B-AFE436FEC1C7}" dt="2022-04-27T19:59:36.091" v="6673" actId="20577"/>
          <ac:spMkLst>
            <pc:docMk/>
            <pc:sldMk cId="3663960586" sldId="325"/>
            <ac:spMk id="4" creationId="{7D3492A3-C350-414D-9BC6-7A4F8CF1665D}"/>
          </ac:spMkLst>
        </pc:spChg>
        <pc:picChg chg="add del mod">
          <ac:chgData name="Jessica Ly" userId="0448ad0a-b7ae-4aa2-9bfa-329966b6e8d4" providerId="ADAL" clId="{B176B802-81EE-4EC5-AC7B-AFE436FEC1C7}" dt="2022-04-27T20:03:43.641" v="6685" actId="478"/>
          <ac:picMkLst>
            <pc:docMk/>
            <pc:sldMk cId="3663960586" sldId="325"/>
            <ac:picMk id="6" creationId="{5274E967-1F09-41EA-9B28-50FA1A0FFC55}"/>
          </ac:picMkLst>
        </pc:picChg>
        <pc:picChg chg="add mod">
          <ac:chgData name="Jessica Ly" userId="0448ad0a-b7ae-4aa2-9bfa-329966b6e8d4" providerId="ADAL" clId="{B176B802-81EE-4EC5-AC7B-AFE436FEC1C7}" dt="2022-04-27T20:03:56.895" v="6691" actId="1076"/>
          <ac:picMkLst>
            <pc:docMk/>
            <pc:sldMk cId="3663960586" sldId="325"/>
            <ac:picMk id="8" creationId="{B62CE6AD-3213-4876-BEC9-F617E1E13D5B}"/>
          </ac:picMkLst>
        </pc:picChg>
      </pc:sldChg>
      <pc:sldChg chg="addSp delSp modSp new mod">
        <pc:chgData name="Jessica Ly" userId="0448ad0a-b7ae-4aa2-9bfa-329966b6e8d4" providerId="ADAL" clId="{B176B802-81EE-4EC5-AC7B-AFE436FEC1C7}" dt="2022-04-27T20:19:43.930" v="6821" actId="1076"/>
        <pc:sldMkLst>
          <pc:docMk/>
          <pc:sldMk cId="2234625027" sldId="326"/>
        </pc:sldMkLst>
        <pc:spChg chg="del">
          <ac:chgData name="Jessica Ly" userId="0448ad0a-b7ae-4aa2-9bfa-329966b6e8d4" providerId="ADAL" clId="{B176B802-81EE-4EC5-AC7B-AFE436FEC1C7}" dt="2022-04-27T20:19:23.360" v="6814"/>
          <ac:spMkLst>
            <pc:docMk/>
            <pc:sldMk cId="2234625027" sldId="326"/>
            <ac:spMk id="2" creationId="{9BE4882D-3501-4D78-9827-80AF35794A1E}"/>
          </ac:spMkLst>
        </pc:spChg>
        <pc:spChg chg="add mod">
          <ac:chgData name="Jessica Ly" userId="0448ad0a-b7ae-4aa2-9bfa-329966b6e8d4" providerId="ADAL" clId="{B176B802-81EE-4EC5-AC7B-AFE436FEC1C7}" dt="2022-04-27T20:19:23.360" v="6814"/>
          <ac:spMkLst>
            <pc:docMk/>
            <pc:sldMk cId="2234625027" sldId="326"/>
            <ac:spMk id="3" creationId="{04D43617-E1ED-4BF3-B954-F55D2E9BD8AA}"/>
          </ac:spMkLst>
        </pc:spChg>
        <pc:picChg chg="add mod">
          <ac:chgData name="Jessica Ly" userId="0448ad0a-b7ae-4aa2-9bfa-329966b6e8d4" providerId="ADAL" clId="{B176B802-81EE-4EC5-AC7B-AFE436FEC1C7}" dt="2022-04-27T20:19:43.930" v="6821" actId="1076"/>
          <ac:picMkLst>
            <pc:docMk/>
            <pc:sldMk cId="2234625027" sldId="326"/>
            <ac:picMk id="5" creationId="{3C133B75-725E-4A2F-B818-70EA7035051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2820E-D852-4E41-9CEB-413349106A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1202D1-472E-4334-B609-921D95A1F9DE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9E223C7D-99E2-40CF-932F-FB01D24E728F}" type="parTrans" cxnId="{FF7151E1-9F53-479D-90EF-BDD3D0930906}">
      <dgm:prSet/>
      <dgm:spPr/>
      <dgm:t>
        <a:bodyPr/>
        <a:lstStyle/>
        <a:p>
          <a:endParaRPr lang="en-US"/>
        </a:p>
      </dgm:t>
    </dgm:pt>
    <dgm:pt modelId="{A028AFBA-610D-490B-BA39-5AE34091F29D}" type="sibTrans" cxnId="{FF7151E1-9F53-479D-90EF-BDD3D0930906}">
      <dgm:prSet/>
      <dgm:spPr/>
      <dgm:t>
        <a:bodyPr/>
        <a:lstStyle/>
        <a:p>
          <a:endParaRPr lang="en-US"/>
        </a:p>
      </dgm:t>
    </dgm:pt>
    <dgm:pt modelId="{CEE4ECF7-4BCA-442C-8979-6827161E3C15}">
      <dgm:prSet phldrT="[Text]"/>
      <dgm:spPr/>
      <dgm:t>
        <a:bodyPr/>
        <a:lstStyle/>
        <a:p>
          <a:r>
            <a:rPr lang="en-US" dirty="0"/>
            <a:t>Adjust waiver discrepancy</a:t>
          </a:r>
        </a:p>
      </dgm:t>
    </dgm:pt>
    <dgm:pt modelId="{A3102B4A-A95F-4035-9035-42BA7E29438D}" type="parTrans" cxnId="{F6CC4C8A-FFF1-4053-B4B9-A5D724C158CF}">
      <dgm:prSet/>
      <dgm:spPr/>
      <dgm:t>
        <a:bodyPr/>
        <a:lstStyle/>
        <a:p>
          <a:endParaRPr lang="en-US"/>
        </a:p>
      </dgm:t>
    </dgm:pt>
    <dgm:pt modelId="{2C7A98D1-E8D9-4306-81E8-62D1424EDBDE}" type="sibTrans" cxnId="{F6CC4C8A-FFF1-4053-B4B9-A5D724C158CF}">
      <dgm:prSet/>
      <dgm:spPr/>
      <dgm:t>
        <a:bodyPr/>
        <a:lstStyle/>
        <a:p>
          <a:endParaRPr lang="en-US"/>
        </a:p>
      </dgm:t>
    </dgm:pt>
    <dgm:pt modelId="{6CBFBDBA-27B8-496C-B433-260853036AB3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6E7ABDEF-5F48-4C6F-BCCF-CBBED634970D}" type="parTrans" cxnId="{97C7F1BB-AE89-406B-8DCE-AD1B26D0E2C0}">
      <dgm:prSet/>
      <dgm:spPr/>
      <dgm:t>
        <a:bodyPr/>
        <a:lstStyle/>
        <a:p>
          <a:endParaRPr lang="en-US"/>
        </a:p>
      </dgm:t>
    </dgm:pt>
    <dgm:pt modelId="{ED71149B-10D8-4F55-9EC0-E3552CB4B5E8}" type="sibTrans" cxnId="{97C7F1BB-AE89-406B-8DCE-AD1B26D0E2C0}">
      <dgm:prSet/>
      <dgm:spPr/>
      <dgm:t>
        <a:bodyPr/>
        <a:lstStyle/>
        <a:p>
          <a:endParaRPr lang="en-US"/>
        </a:p>
      </dgm:t>
    </dgm:pt>
    <dgm:pt modelId="{D6881773-72AA-4DB4-9EDF-5CBC4D58B3FB}">
      <dgm:prSet phldrT="[Text]"/>
      <dgm:spPr/>
      <dgm:t>
        <a:bodyPr/>
        <a:lstStyle/>
        <a:p>
          <a:r>
            <a:rPr lang="en-US" dirty="0"/>
            <a:t>Clear over-awards</a:t>
          </a:r>
        </a:p>
      </dgm:t>
    </dgm:pt>
    <dgm:pt modelId="{96DDA8D0-9E62-49C0-8F43-C33ADF1B00A1}" type="parTrans" cxnId="{E2FA8828-D9AD-4D43-AB42-D6123EE66A0F}">
      <dgm:prSet/>
      <dgm:spPr/>
      <dgm:t>
        <a:bodyPr/>
        <a:lstStyle/>
        <a:p>
          <a:endParaRPr lang="en-US"/>
        </a:p>
      </dgm:t>
    </dgm:pt>
    <dgm:pt modelId="{7D20E1C8-2D49-4FC5-B022-3C3DED9A5265}" type="sibTrans" cxnId="{E2FA8828-D9AD-4D43-AB42-D6123EE66A0F}">
      <dgm:prSet/>
      <dgm:spPr/>
      <dgm:t>
        <a:bodyPr/>
        <a:lstStyle/>
        <a:p>
          <a:endParaRPr lang="en-US"/>
        </a:p>
      </dgm:t>
    </dgm:pt>
    <dgm:pt modelId="{DFB90D69-CC22-41A0-8C10-76E40E2C53F8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9C882572-9700-455D-B9CB-65484FAC41AB}" type="parTrans" cxnId="{6CD40215-284A-4962-9D74-20CA9B2D0566}">
      <dgm:prSet/>
      <dgm:spPr/>
      <dgm:t>
        <a:bodyPr/>
        <a:lstStyle/>
        <a:p>
          <a:endParaRPr lang="en-US"/>
        </a:p>
      </dgm:t>
    </dgm:pt>
    <dgm:pt modelId="{FFABB7B0-4EAC-428D-8741-31A9BB502A98}" type="sibTrans" cxnId="{6CD40215-284A-4962-9D74-20CA9B2D0566}">
      <dgm:prSet/>
      <dgm:spPr/>
      <dgm:t>
        <a:bodyPr/>
        <a:lstStyle/>
        <a:p>
          <a:endParaRPr lang="en-US"/>
        </a:p>
      </dgm:t>
    </dgm:pt>
    <dgm:pt modelId="{BE5E030A-ECC1-4181-AA19-966C80CE6663}">
      <dgm:prSet phldrT="[Text]"/>
      <dgm:spPr/>
      <dgm:t>
        <a:bodyPr/>
        <a:lstStyle/>
        <a:p>
          <a:r>
            <a:rPr lang="en-US" dirty="0"/>
            <a:t>If unable to clear over awards, place a no refund hold</a:t>
          </a:r>
        </a:p>
      </dgm:t>
    </dgm:pt>
    <dgm:pt modelId="{F71A02CC-FDEB-4C6F-8360-C82E89BC2FC1}" type="parTrans" cxnId="{A3EAE093-6AB8-4B90-BC93-DF55D29D3A92}">
      <dgm:prSet/>
      <dgm:spPr/>
      <dgm:t>
        <a:bodyPr/>
        <a:lstStyle/>
        <a:p>
          <a:endParaRPr lang="en-US"/>
        </a:p>
      </dgm:t>
    </dgm:pt>
    <dgm:pt modelId="{F96D0340-5BA4-4005-9CA1-10EAFDEDC670}" type="sibTrans" cxnId="{A3EAE093-6AB8-4B90-BC93-DF55D29D3A92}">
      <dgm:prSet/>
      <dgm:spPr/>
      <dgm:t>
        <a:bodyPr/>
        <a:lstStyle/>
        <a:p>
          <a:endParaRPr lang="en-US"/>
        </a:p>
      </dgm:t>
    </dgm:pt>
    <dgm:pt modelId="{CDD3B5A0-1669-468F-AEBE-A43A16AD65D1}">
      <dgm:prSet phldrT="[Text]"/>
      <dgm:spPr/>
      <dgm:t>
        <a:bodyPr/>
        <a:lstStyle/>
        <a:p>
          <a:r>
            <a:rPr lang="en-US" dirty="0"/>
            <a:t>Step 4</a:t>
          </a:r>
        </a:p>
      </dgm:t>
    </dgm:pt>
    <dgm:pt modelId="{5467AC70-B73D-4290-A271-F12F22AD61F6}" type="parTrans" cxnId="{E3EBB6E3-1BC6-45DB-8F34-DC009AA1B291}">
      <dgm:prSet/>
      <dgm:spPr/>
      <dgm:t>
        <a:bodyPr/>
        <a:lstStyle/>
        <a:p>
          <a:endParaRPr lang="en-US"/>
        </a:p>
      </dgm:t>
    </dgm:pt>
    <dgm:pt modelId="{9DED802D-8772-428B-8775-4A0363DA046B}" type="sibTrans" cxnId="{E3EBB6E3-1BC6-45DB-8F34-DC009AA1B291}">
      <dgm:prSet/>
      <dgm:spPr/>
      <dgm:t>
        <a:bodyPr/>
        <a:lstStyle/>
        <a:p>
          <a:endParaRPr lang="en-US"/>
        </a:p>
      </dgm:t>
    </dgm:pt>
    <dgm:pt modelId="{5A9C8E03-E486-4873-B920-329DE430ABCA}">
      <dgm:prSet phldrT="[Text]"/>
      <dgm:spPr/>
      <dgm:t>
        <a:bodyPr/>
        <a:lstStyle/>
        <a:p>
          <a:r>
            <a:rPr lang="en-US" dirty="0"/>
            <a:t>Holds should be released within 2 business days</a:t>
          </a:r>
        </a:p>
      </dgm:t>
    </dgm:pt>
    <dgm:pt modelId="{24B0EEC6-E7C5-4CBE-8A11-D16674138D6F}" type="parTrans" cxnId="{F785225D-CFAC-43FD-87B3-B8A71395FC4E}">
      <dgm:prSet/>
      <dgm:spPr/>
      <dgm:t>
        <a:bodyPr/>
        <a:lstStyle/>
        <a:p>
          <a:endParaRPr lang="en-US"/>
        </a:p>
      </dgm:t>
    </dgm:pt>
    <dgm:pt modelId="{C9187A26-6C95-44B1-A581-66D228229F59}" type="sibTrans" cxnId="{F785225D-CFAC-43FD-87B3-B8A71395FC4E}">
      <dgm:prSet/>
      <dgm:spPr/>
      <dgm:t>
        <a:bodyPr/>
        <a:lstStyle/>
        <a:p>
          <a:endParaRPr lang="en-US"/>
        </a:p>
      </dgm:t>
    </dgm:pt>
    <dgm:pt modelId="{709FE230-200D-43D0-AD84-8F9FC0D0CAF3}" type="pres">
      <dgm:prSet presAssocID="{C4E2820E-D852-4E41-9CEB-413349106AAC}" presName="linear" presStyleCnt="0">
        <dgm:presLayoutVars>
          <dgm:animLvl val="lvl"/>
          <dgm:resizeHandles val="exact"/>
        </dgm:presLayoutVars>
      </dgm:prSet>
      <dgm:spPr/>
    </dgm:pt>
    <dgm:pt modelId="{00AA37D1-7DB3-4603-B64B-FC543F574FB0}" type="pres">
      <dgm:prSet presAssocID="{EB1202D1-472E-4334-B609-921D95A1F9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5F90D49-B35D-4634-861C-4FEB819C63E4}" type="pres">
      <dgm:prSet presAssocID="{EB1202D1-472E-4334-B609-921D95A1F9DE}" presName="childText" presStyleLbl="revTx" presStyleIdx="0" presStyleCnt="4">
        <dgm:presLayoutVars>
          <dgm:bulletEnabled val="1"/>
        </dgm:presLayoutVars>
      </dgm:prSet>
      <dgm:spPr/>
    </dgm:pt>
    <dgm:pt modelId="{CCCBE79A-AAA4-4C0C-9EFC-D4153695B974}" type="pres">
      <dgm:prSet presAssocID="{6CBFBDBA-27B8-496C-B433-260853036A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ADE4B5-2A7D-46C4-BBC5-80F305E9D432}" type="pres">
      <dgm:prSet presAssocID="{6CBFBDBA-27B8-496C-B433-260853036AB3}" presName="childText" presStyleLbl="revTx" presStyleIdx="1" presStyleCnt="4">
        <dgm:presLayoutVars>
          <dgm:bulletEnabled val="1"/>
        </dgm:presLayoutVars>
      </dgm:prSet>
      <dgm:spPr/>
    </dgm:pt>
    <dgm:pt modelId="{674C449F-175A-4F3D-8CF3-A27F2FE34ED6}" type="pres">
      <dgm:prSet presAssocID="{DFB90D69-CC22-41A0-8C10-76E40E2C53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DFD90E-F7BA-4C0D-8F47-7DA706F3C6D2}" type="pres">
      <dgm:prSet presAssocID="{DFB90D69-CC22-41A0-8C10-76E40E2C53F8}" presName="childText" presStyleLbl="revTx" presStyleIdx="2" presStyleCnt="4">
        <dgm:presLayoutVars>
          <dgm:bulletEnabled val="1"/>
        </dgm:presLayoutVars>
      </dgm:prSet>
      <dgm:spPr/>
    </dgm:pt>
    <dgm:pt modelId="{F5F924E8-428D-4872-92B1-B84A0F5A6A9B}" type="pres">
      <dgm:prSet presAssocID="{CDD3B5A0-1669-468F-AEBE-A43A16AD65D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33DA223-72AD-49A6-BE0A-DEF77FF422BD}" type="pres">
      <dgm:prSet presAssocID="{CDD3B5A0-1669-468F-AEBE-A43A16AD65D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CD40215-284A-4962-9D74-20CA9B2D0566}" srcId="{C4E2820E-D852-4E41-9CEB-413349106AAC}" destId="{DFB90D69-CC22-41A0-8C10-76E40E2C53F8}" srcOrd="2" destOrd="0" parTransId="{9C882572-9700-455D-B9CB-65484FAC41AB}" sibTransId="{FFABB7B0-4EAC-428D-8741-31A9BB502A98}"/>
    <dgm:cxn modelId="{6A32C324-A9E4-44BC-B55F-E1C1EFA1372F}" type="presOf" srcId="{EB1202D1-472E-4334-B609-921D95A1F9DE}" destId="{00AA37D1-7DB3-4603-B64B-FC543F574FB0}" srcOrd="0" destOrd="0" presId="urn:microsoft.com/office/officeart/2005/8/layout/vList2"/>
    <dgm:cxn modelId="{E2FA8828-D9AD-4D43-AB42-D6123EE66A0F}" srcId="{6CBFBDBA-27B8-496C-B433-260853036AB3}" destId="{D6881773-72AA-4DB4-9EDF-5CBC4D58B3FB}" srcOrd="0" destOrd="0" parTransId="{96DDA8D0-9E62-49C0-8F43-C33ADF1B00A1}" sibTransId="{7D20E1C8-2D49-4FC5-B022-3C3DED9A5265}"/>
    <dgm:cxn modelId="{14BA192A-3661-4892-8CA7-190CBB07475E}" type="presOf" srcId="{DFB90D69-CC22-41A0-8C10-76E40E2C53F8}" destId="{674C449F-175A-4F3D-8CF3-A27F2FE34ED6}" srcOrd="0" destOrd="0" presId="urn:microsoft.com/office/officeart/2005/8/layout/vList2"/>
    <dgm:cxn modelId="{F785225D-CFAC-43FD-87B3-B8A71395FC4E}" srcId="{CDD3B5A0-1669-468F-AEBE-A43A16AD65D1}" destId="{5A9C8E03-E486-4873-B920-329DE430ABCA}" srcOrd="0" destOrd="0" parTransId="{24B0EEC6-E7C5-4CBE-8A11-D16674138D6F}" sibTransId="{C9187A26-6C95-44B1-A581-66D228229F59}"/>
    <dgm:cxn modelId="{1E31EC5D-2257-4DEF-B2AF-D1241119528D}" type="presOf" srcId="{D6881773-72AA-4DB4-9EDF-5CBC4D58B3FB}" destId="{86ADE4B5-2A7D-46C4-BBC5-80F305E9D432}" srcOrd="0" destOrd="0" presId="urn:microsoft.com/office/officeart/2005/8/layout/vList2"/>
    <dgm:cxn modelId="{B8FA1671-7DCD-411C-838B-80FFAE7462EB}" type="presOf" srcId="{6CBFBDBA-27B8-496C-B433-260853036AB3}" destId="{CCCBE79A-AAA4-4C0C-9EFC-D4153695B974}" srcOrd="0" destOrd="0" presId="urn:microsoft.com/office/officeart/2005/8/layout/vList2"/>
    <dgm:cxn modelId="{F6CC4C8A-FFF1-4053-B4B9-A5D724C158CF}" srcId="{EB1202D1-472E-4334-B609-921D95A1F9DE}" destId="{CEE4ECF7-4BCA-442C-8979-6827161E3C15}" srcOrd="0" destOrd="0" parTransId="{A3102B4A-A95F-4035-9035-42BA7E29438D}" sibTransId="{2C7A98D1-E8D9-4306-81E8-62D1424EDBDE}"/>
    <dgm:cxn modelId="{A3EAE093-6AB8-4B90-BC93-DF55D29D3A92}" srcId="{DFB90D69-CC22-41A0-8C10-76E40E2C53F8}" destId="{BE5E030A-ECC1-4181-AA19-966C80CE6663}" srcOrd="0" destOrd="0" parTransId="{F71A02CC-FDEB-4C6F-8360-C82E89BC2FC1}" sibTransId="{F96D0340-5BA4-4005-9CA1-10EAFDEDC670}"/>
    <dgm:cxn modelId="{97C7F1BB-AE89-406B-8DCE-AD1B26D0E2C0}" srcId="{C4E2820E-D852-4E41-9CEB-413349106AAC}" destId="{6CBFBDBA-27B8-496C-B433-260853036AB3}" srcOrd="1" destOrd="0" parTransId="{6E7ABDEF-5F48-4C6F-BCCF-CBBED634970D}" sibTransId="{ED71149B-10D8-4F55-9EC0-E3552CB4B5E8}"/>
    <dgm:cxn modelId="{1422B3CF-4316-4B74-94F3-8CE6F109049C}" type="presOf" srcId="{CEE4ECF7-4BCA-442C-8979-6827161E3C15}" destId="{15F90D49-B35D-4634-861C-4FEB819C63E4}" srcOrd="0" destOrd="0" presId="urn:microsoft.com/office/officeart/2005/8/layout/vList2"/>
    <dgm:cxn modelId="{96BA45E1-099F-437C-AA39-3CF422862DD9}" type="presOf" srcId="{C4E2820E-D852-4E41-9CEB-413349106AAC}" destId="{709FE230-200D-43D0-AD84-8F9FC0D0CAF3}" srcOrd="0" destOrd="0" presId="urn:microsoft.com/office/officeart/2005/8/layout/vList2"/>
    <dgm:cxn modelId="{FF7151E1-9F53-479D-90EF-BDD3D0930906}" srcId="{C4E2820E-D852-4E41-9CEB-413349106AAC}" destId="{EB1202D1-472E-4334-B609-921D95A1F9DE}" srcOrd="0" destOrd="0" parTransId="{9E223C7D-99E2-40CF-932F-FB01D24E728F}" sibTransId="{A028AFBA-610D-490B-BA39-5AE34091F29D}"/>
    <dgm:cxn modelId="{F8D4F6E2-A919-4747-A589-0022DA7CA2DB}" type="presOf" srcId="{CDD3B5A0-1669-468F-AEBE-A43A16AD65D1}" destId="{F5F924E8-428D-4872-92B1-B84A0F5A6A9B}" srcOrd="0" destOrd="0" presId="urn:microsoft.com/office/officeart/2005/8/layout/vList2"/>
    <dgm:cxn modelId="{E3EBB6E3-1BC6-45DB-8F34-DC009AA1B291}" srcId="{C4E2820E-D852-4E41-9CEB-413349106AAC}" destId="{CDD3B5A0-1669-468F-AEBE-A43A16AD65D1}" srcOrd="3" destOrd="0" parTransId="{5467AC70-B73D-4290-A271-F12F22AD61F6}" sibTransId="{9DED802D-8772-428B-8775-4A0363DA046B}"/>
    <dgm:cxn modelId="{8A4C58E8-97D4-414E-895C-910F55206EA6}" type="presOf" srcId="{BE5E030A-ECC1-4181-AA19-966C80CE6663}" destId="{70DFD90E-F7BA-4C0D-8F47-7DA706F3C6D2}" srcOrd="0" destOrd="0" presId="urn:microsoft.com/office/officeart/2005/8/layout/vList2"/>
    <dgm:cxn modelId="{377787F0-E087-4D62-AE25-8BC998240B97}" type="presOf" srcId="{5A9C8E03-E486-4873-B920-329DE430ABCA}" destId="{733DA223-72AD-49A6-BE0A-DEF77FF422BD}" srcOrd="0" destOrd="0" presId="urn:microsoft.com/office/officeart/2005/8/layout/vList2"/>
    <dgm:cxn modelId="{205A1670-DD8C-46AB-9FD5-42EA97F9B34E}" type="presParOf" srcId="{709FE230-200D-43D0-AD84-8F9FC0D0CAF3}" destId="{00AA37D1-7DB3-4603-B64B-FC543F574FB0}" srcOrd="0" destOrd="0" presId="urn:microsoft.com/office/officeart/2005/8/layout/vList2"/>
    <dgm:cxn modelId="{669B58C4-1276-4FF9-9DEA-D650C01E1CAF}" type="presParOf" srcId="{709FE230-200D-43D0-AD84-8F9FC0D0CAF3}" destId="{15F90D49-B35D-4634-861C-4FEB819C63E4}" srcOrd="1" destOrd="0" presId="urn:microsoft.com/office/officeart/2005/8/layout/vList2"/>
    <dgm:cxn modelId="{9863C8B8-2CA1-4FE7-9508-DFAF3E7D53A0}" type="presParOf" srcId="{709FE230-200D-43D0-AD84-8F9FC0D0CAF3}" destId="{CCCBE79A-AAA4-4C0C-9EFC-D4153695B974}" srcOrd="2" destOrd="0" presId="urn:microsoft.com/office/officeart/2005/8/layout/vList2"/>
    <dgm:cxn modelId="{F8DBBE41-BA1D-42E4-AE1B-533594731220}" type="presParOf" srcId="{709FE230-200D-43D0-AD84-8F9FC0D0CAF3}" destId="{86ADE4B5-2A7D-46C4-BBC5-80F305E9D432}" srcOrd="3" destOrd="0" presId="urn:microsoft.com/office/officeart/2005/8/layout/vList2"/>
    <dgm:cxn modelId="{3AB5265A-0D5C-4FC2-B2E1-4132B41BFF2C}" type="presParOf" srcId="{709FE230-200D-43D0-AD84-8F9FC0D0CAF3}" destId="{674C449F-175A-4F3D-8CF3-A27F2FE34ED6}" srcOrd="4" destOrd="0" presId="urn:microsoft.com/office/officeart/2005/8/layout/vList2"/>
    <dgm:cxn modelId="{14616507-CDC8-40B1-9410-31E0968243AC}" type="presParOf" srcId="{709FE230-200D-43D0-AD84-8F9FC0D0CAF3}" destId="{70DFD90E-F7BA-4C0D-8F47-7DA706F3C6D2}" srcOrd="5" destOrd="0" presId="urn:microsoft.com/office/officeart/2005/8/layout/vList2"/>
    <dgm:cxn modelId="{4D67AE48-387F-48F0-85C7-3D7C0C1E5575}" type="presParOf" srcId="{709FE230-200D-43D0-AD84-8F9FC0D0CAF3}" destId="{F5F924E8-428D-4872-92B1-B84A0F5A6A9B}" srcOrd="6" destOrd="0" presId="urn:microsoft.com/office/officeart/2005/8/layout/vList2"/>
    <dgm:cxn modelId="{ADA1D64A-30D2-4DC0-BAC0-7329B7983124}" type="presParOf" srcId="{709FE230-200D-43D0-AD84-8F9FC0D0CAF3}" destId="{733DA223-72AD-49A6-BE0A-DEF77FF422B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A37D1-7DB3-4603-B64B-FC543F574FB0}">
      <dsp:nvSpPr>
        <dsp:cNvPr id="0" name=""/>
        <dsp:cNvSpPr/>
      </dsp:nvSpPr>
      <dsp:spPr>
        <a:xfrm>
          <a:off x="0" y="39107"/>
          <a:ext cx="6096000" cy="538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1</a:t>
          </a:r>
        </a:p>
      </dsp:txBody>
      <dsp:txXfrm>
        <a:off x="26273" y="65380"/>
        <a:ext cx="6043454" cy="485654"/>
      </dsp:txXfrm>
    </dsp:sp>
    <dsp:sp modelId="{15F90D49-B35D-4634-861C-4FEB819C63E4}">
      <dsp:nvSpPr>
        <dsp:cNvPr id="0" name=""/>
        <dsp:cNvSpPr/>
      </dsp:nvSpPr>
      <dsp:spPr>
        <a:xfrm>
          <a:off x="0" y="577307"/>
          <a:ext cx="6096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Adjust waiver discrepancy</a:t>
          </a:r>
        </a:p>
      </dsp:txBody>
      <dsp:txXfrm>
        <a:off x="0" y="577307"/>
        <a:ext cx="6096000" cy="380880"/>
      </dsp:txXfrm>
    </dsp:sp>
    <dsp:sp modelId="{CCCBE79A-AAA4-4C0C-9EFC-D4153695B974}">
      <dsp:nvSpPr>
        <dsp:cNvPr id="0" name=""/>
        <dsp:cNvSpPr/>
      </dsp:nvSpPr>
      <dsp:spPr>
        <a:xfrm>
          <a:off x="0" y="958187"/>
          <a:ext cx="6096000" cy="538200"/>
        </a:xfrm>
        <a:prstGeom prst="round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2</a:t>
          </a:r>
        </a:p>
      </dsp:txBody>
      <dsp:txXfrm>
        <a:off x="26273" y="984460"/>
        <a:ext cx="6043454" cy="485654"/>
      </dsp:txXfrm>
    </dsp:sp>
    <dsp:sp modelId="{86ADE4B5-2A7D-46C4-BBC5-80F305E9D432}">
      <dsp:nvSpPr>
        <dsp:cNvPr id="0" name=""/>
        <dsp:cNvSpPr/>
      </dsp:nvSpPr>
      <dsp:spPr>
        <a:xfrm>
          <a:off x="0" y="1496387"/>
          <a:ext cx="6096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Clear over-awards</a:t>
          </a:r>
        </a:p>
      </dsp:txBody>
      <dsp:txXfrm>
        <a:off x="0" y="1496387"/>
        <a:ext cx="6096000" cy="380880"/>
      </dsp:txXfrm>
    </dsp:sp>
    <dsp:sp modelId="{674C449F-175A-4F3D-8CF3-A27F2FE34ED6}">
      <dsp:nvSpPr>
        <dsp:cNvPr id="0" name=""/>
        <dsp:cNvSpPr/>
      </dsp:nvSpPr>
      <dsp:spPr>
        <a:xfrm>
          <a:off x="0" y="1877267"/>
          <a:ext cx="6096000" cy="538200"/>
        </a:xfrm>
        <a:prstGeom prst="roundRect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3</a:t>
          </a:r>
        </a:p>
      </dsp:txBody>
      <dsp:txXfrm>
        <a:off x="26273" y="1903540"/>
        <a:ext cx="6043454" cy="485654"/>
      </dsp:txXfrm>
    </dsp:sp>
    <dsp:sp modelId="{70DFD90E-F7BA-4C0D-8F47-7DA706F3C6D2}">
      <dsp:nvSpPr>
        <dsp:cNvPr id="0" name=""/>
        <dsp:cNvSpPr/>
      </dsp:nvSpPr>
      <dsp:spPr>
        <a:xfrm>
          <a:off x="0" y="2415467"/>
          <a:ext cx="6096000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If unable to clear over awards, place a no refund hold</a:t>
          </a:r>
        </a:p>
      </dsp:txBody>
      <dsp:txXfrm>
        <a:off x="0" y="2415467"/>
        <a:ext cx="6096000" cy="535612"/>
      </dsp:txXfrm>
    </dsp:sp>
    <dsp:sp modelId="{F5F924E8-428D-4872-92B1-B84A0F5A6A9B}">
      <dsp:nvSpPr>
        <dsp:cNvPr id="0" name=""/>
        <dsp:cNvSpPr/>
      </dsp:nvSpPr>
      <dsp:spPr>
        <a:xfrm>
          <a:off x="0" y="2951080"/>
          <a:ext cx="6096000" cy="538200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4</a:t>
          </a:r>
        </a:p>
      </dsp:txBody>
      <dsp:txXfrm>
        <a:off x="26273" y="2977353"/>
        <a:ext cx="6043454" cy="485654"/>
      </dsp:txXfrm>
    </dsp:sp>
    <dsp:sp modelId="{733DA223-72AD-49A6-BE0A-DEF77FF422BD}">
      <dsp:nvSpPr>
        <dsp:cNvPr id="0" name=""/>
        <dsp:cNvSpPr/>
      </dsp:nvSpPr>
      <dsp:spPr>
        <a:xfrm>
          <a:off x="0" y="3489280"/>
          <a:ext cx="6096000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Holds should be released within 2 business days</a:t>
          </a:r>
        </a:p>
      </dsp:txBody>
      <dsp:txXfrm>
        <a:off x="0" y="3489280"/>
        <a:ext cx="6096000" cy="53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EBF37-B994-4AAE-994D-470D7C3FE38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A47C-DF3A-45B7-BBA7-06378F3E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Hello and welcome to the financial aid information session.</a:t>
            </a:r>
            <a:r>
              <a:rPr lang="en-US" baseline="0" dirty="0">
                <a:latin typeface="Arial" pitchFamily="34" charset="0"/>
              </a:rPr>
              <a:t> We will be discussing important information in regards to financial aid here at FIU.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073EF-FB48-443D-B41C-D0D48FE9166E}" type="slidenum">
              <a:rPr lang="en-US" smtClean="0">
                <a:latin typeface="Arial" pitchFamily="34" charset="0"/>
                <a:ea typeface="ヒラギノ明朝 ProN W3"/>
                <a:cs typeface="ヒラギノ明朝 ProN W3"/>
                <a:sym typeface="American Typewriter"/>
              </a:rPr>
              <a:pPr/>
              <a:t>1</a:t>
            </a:fld>
            <a:endParaRPr lang="en-US">
              <a:latin typeface="Arial" pitchFamily="34" charset="0"/>
              <a:ea typeface="ヒラギノ明朝 ProN W3"/>
              <a:cs typeface="ヒラギノ明朝 ProN W3"/>
              <a:sym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94914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Hello and welcome to the financial aid information session.</a:t>
            </a:r>
            <a:r>
              <a:rPr lang="en-US" baseline="0" dirty="0">
                <a:latin typeface="Arial" pitchFamily="34" charset="0"/>
              </a:rPr>
              <a:t> We will be discussing important information in regards to financial aid here at FIU.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073EF-FB48-443D-B41C-D0D48FE9166E}" type="slidenum">
              <a:rPr lang="en-US" smtClean="0">
                <a:latin typeface="Arial" pitchFamily="34" charset="0"/>
                <a:ea typeface="ヒラギノ明朝 ProN W3"/>
                <a:cs typeface="ヒラギノ明朝 ProN W3"/>
                <a:sym typeface="American Typewriter"/>
              </a:rPr>
              <a:pPr/>
              <a:t>20</a:t>
            </a:fld>
            <a:endParaRPr lang="en-US">
              <a:latin typeface="Arial" pitchFamily="34" charset="0"/>
              <a:ea typeface="ヒラギノ明朝 ProN W3"/>
              <a:cs typeface="ヒラギノ明朝 ProN W3"/>
              <a:sym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82587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0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0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apply for financial aid, students must complete their</a:t>
            </a:r>
            <a:r>
              <a:rPr lang="en-US" baseline="0" dirty="0"/>
              <a:t> FAFSA application to determine their eligibility. Students need to apply online at www.fafsa.gov.  Please keep in mind that FIU has a priority deadline of March first of every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C8EF2-8602-406B-976B-8AAA9B65EB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7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4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9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72" indent="0" algn="ctr">
              <a:buNone/>
              <a:defRPr/>
            </a:lvl2pPr>
            <a:lvl3pPr marL="822944" indent="0" algn="ctr">
              <a:buNone/>
              <a:defRPr/>
            </a:lvl3pPr>
            <a:lvl4pPr marL="1234415" indent="0" algn="ctr">
              <a:buNone/>
              <a:defRPr/>
            </a:lvl4pPr>
            <a:lvl5pPr marL="1645888" indent="0" algn="ctr">
              <a:buNone/>
              <a:defRPr/>
            </a:lvl5pPr>
            <a:lvl6pPr marL="2057359" indent="0" algn="ctr">
              <a:buNone/>
              <a:defRPr/>
            </a:lvl6pPr>
            <a:lvl7pPr marL="2468831" indent="0" algn="ctr">
              <a:buNone/>
              <a:defRPr/>
            </a:lvl7pPr>
            <a:lvl8pPr marL="2880302" indent="0" algn="ctr">
              <a:buNone/>
              <a:defRPr/>
            </a:lvl8pPr>
            <a:lvl9pPr marL="32917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72" indent="0">
              <a:buNone/>
              <a:defRPr sz="1600"/>
            </a:lvl2pPr>
            <a:lvl3pPr marL="822944" indent="0">
              <a:buNone/>
              <a:defRPr sz="1400"/>
            </a:lvl3pPr>
            <a:lvl4pPr marL="1234415" indent="0">
              <a:buNone/>
              <a:defRPr sz="1300"/>
            </a:lvl4pPr>
            <a:lvl5pPr marL="1645888" indent="0">
              <a:buNone/>
              <a:defRPr sz="1300"/>
            </a:lvl5pPr>
            <a:lvl6pPr marL="2057359" indent="0">
              <a:buNone/>
              <a:defRPr sz="1300"/>
            </a:lvl6pPr>
            <a:lvl7pPr marL="2468831" indent="0">
              <a:buNone/>
              <a:defRPr sz="1300"/>
            </a:lvl7pPr>
            <a:lvl8pPr marL="2880302" indent="0">
              <a:buNone/>
              <a:defRPr sz="1300"/>
            </a:lvl8pPr>
            <a:lvl9pPr marL="329177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2" y="1783080"/>
            <a:ext cx="3743325" cy="42976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867" y="1783080"/>
            <a:ext cx="3743325" cy="42976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72" indent="0">
              <a:buNone/>
              <a:defRPr sz="1800" b="1"/>
            </a:lvl2pPr>
            <a:lvl3pPr marL="822944" indent="0">
              <a:buNone/>
              <a:defRPr sz="1600" b="1"/>
            </a:lvl3pPr>
            <a:lvl4pPr marL="1234415" indent="0">
              <a:buNone/>
              <a:defRPr sz="1400" b="1"/>
            </a:lvl4pPr>
            <a:lvl5pPr marL="1645888" indent="0">
              <a:buNone/>
              <a:defRPr sz="1400" b="1"/>
            </a:lvl5pPr>
            <a:lvl6pPr marL="2057359" indent="0">
              <a:buNone/>
              <a:defRPr sz="1400" b="1"/>
            </a:lvl6pPr>
            <a:lvl7pPr marL="2468831" indent="0">
              <a:buNone/>
              <a:defRPr sz="1400" b="1"/>
            </a:lvl7pPr>
            <a:lvl8pPr marL="2880302" indent="0">
              <a:buNone/>
              <a:defRPr sz="1400" b="1"/>
            </a:lvl8pPr>
            <a:lvl9pPr marL="329177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9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72" indent="0">
              <a:buNone/>
              <a:defRPr sz="1800" b="1"/>
            </a:lvl2pPr>
            <a:lvl3pPr marL="822944" indent="0">
              <a:buNone/>
              <a:defRPr sz="1600" b="1"/>
            </a:lvl3pPr>
            <a:lvl4pPr marL="1234415" indent="0">
              <a:buNone/>
              <a:defRPr sz="1400" b="1"/>
            </a:lvl4pPr>
            <a:lvl5pPr marL="1645888" indent="0">
              <a:buNone/>
              <a:defRPr sz="1400" b="1"/>
            </a:lvl5pPr>
            <a:lvl6pPr marL="2057359" indent="0">
              <a:buNone/>
              <a:defRPr sz="1400" b="1"/>
            </a:lvl6pPr>
            <a:lvl7pPr marL="2468831" indent="0">
              <a:buNone/>
              <a:defRPr sz="1400" b="1"/>
            </a:lvl7pPr>
            <a:lvl8pPr marL="2880302" indent="0">
              <a:buNone/>
              <a:defRPr sz="1400" b="1"/>
            </a:lvl8pPr>
            <a:lvl9pPr marL="329177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9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4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7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72" indent="0">
              <a:buNone/>
              <a:defRPr sz="1100"/>
            </a:lvl2pPr>
            <a:lvl3pPr marL="822944" indent="0">
              <a:buNone/>
              <a:defRPr sz="900"/>
            </a:lvl3pPr>
            <a:lvl4pPr marL="1234415" indent="0">
              <a:buNone/>
              <a:defRPr sz="800"/>
            </a:lvl4pPr>
            <a:lvl5pPr marL="1645888" indent="0">
              <a:buNone/>
              <a:defRPr sz="800"/>
            </a:lvl5pPr>
            <a:lvl6pPr marL="2057359" indent="0">
              <a:buNone/>
              <a:defRPr sz="800"/>
            </a:lvl6pPr>
            <a:lvl7pPr marL="2468831" indent="0">
              <a:buNone/>
              <a:defRPr sz="800"/>
            </a:lvl7pPr>
            <a:lvl8pPr marL="2880302" indent="0">
              <a:buNone/>
              <a:defRPr sz="800"/>
            </a:lvl8pPr>
            <a:lvl9pPr marL="32917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6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72" indent="0">
              <a:buNone/>
              <a:defRPr sz="2500"/>
            </a:lvl2pPr>
            <a:lvl3pPr marL="822944" indent="0">
              <a:buNone/>
              <a:defRPr sz="2200"/>
            </a:lvl3pPr>
            <a:lvl4pPr marL="1234415" indent="0">
              <a:buNone/>
              <a:defRPr sz="1800"/>
            </a:lvl4pPr>
            <a:lvl5pPr marL="1645888" indent="0">
              <a:buNone/>
              <a:defRPr sz="1800"/>
            </a:lvl5pPr>
            <a:lvl6pPr marL="2057359" indent="0">
              <a:buNone/>
              <a:defRPr sz="1800"/>
            </a:lvl6pPr>
            <a:lvl7pPr marL="2468831" indent="0">
              <a:buNone/>
              <a:defRPr sz="1800"/>
            </a:lvl7pPr>
            <a:lvl8pPr marL="2880302" indent="0">
              <a:buNone/>
              <a:defRPr sz="1800"/>
            </a:lvl8pPr>
            <a:lvl9pPr marL="3291774" indent="0">
              <a:buNone/>
              <a:defRPr sz="1800"/>
            </a:lvl9pPr>
          </a:lstStyle>
          <a:p>
            <a:pPr lvl="0"/>
            <a:r>
              <a:rPr lang="en-US" noProof="0">
                <a:sym typeface="American Typewriter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72" indent="0">
              <a:buNone/>
              <a:defRPr sz="1100"/>
            </a:lvl2pPr>
            <a:lvl3pPr marL="822944" indent="0">
              <a:buNone/>
              <a:defRPr sz="900"/>
            </a:lvl3pPr>
            <a:lvl4pPr marL="1234415" indent="0">
              <a:buNone/>
              <a:defRPr sz="800"/>
            </a:lvl4pPr>
            <a:lvl5pPr marL="1645888" indent="0">
              <a:buNone/>
              <a:defRPr sz="800"/>
            </a:lvl5pPr>
            <a:lvl6pPr marL="2057359" indent="0">
              <a:buNone/>
              <a:defRPr sz="800"/>
            </a:lvl6pPr>
            <a:lvl7pPr marL="2468831" indent="0">
              <a:buNone/>
              <a:defRPr sz="800"/>
            </a:lvl7pPr>
            <a:lvl8pPr marL="2880302" indent="0">
              <a:buNone/>
              <a:defRPr sz="800"/>
            </a:lvl8pPr>
            <a:lvl9pPr marL="32917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2240" y="102870"/>
            <a:ext cx="1905953" cy="59778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02870"/>
            <a:ext cx="5580698" cy="59778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4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5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7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3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2653">
                <a:alpha val="75000"/>
              </a:srgbClr>
            </a:gs>
            <a:gs pos="100000">
              <a:srgbClr val="0008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18" rIns="9143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8" tIns="45718" rIns="9143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16CD-1397-48E6-A0E2-71CD183816F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5DA6-CA87-4CE8-953D-65F77508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914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2653">
                <a:alpha val="75000"/>
              </a:srgbClr>
            </a:gs>
            <a:gs pos="100000">
              <a:srgbClr val="0008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102870"/>
            <a:ext cx="7623810" cy="1474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783080"/>
            <a:ext cx="7623810" cy="42976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/>
              </a:rPr>
              <a:t>Click to edit Master text styles</a:t>
            </a:r>
          </a:p>
          <a:p>
            <a:pPr lvl="1"/>
            <a:r>
              <a:rPr lang="en-US">
                <a:sym typeface="American Typewriter"/>
              </a:rPr>
              <a:t>Second level</a:t>
            </a:r>
          </a:p>
          <a:p>
            <a:pPr lvl="2"/>
            <a:r>
              <a:rPr lang="en-US">
                <a:sym typeface="American Typewriter"/>
              </a:rPr>
              <a:t>Third level</a:t>
            </a:r>
          </a:p>
          <a:p>
            <a:pPr lvl="3"/>
            <a:r>
              <a:rPr lang="en-US">
                <a:sym typeface="American Typewriter"/>
              </a:rPr>
              <a:t>Fourth level</a:t>
            </a:r>
          </a:p>
          <a:p>
            <a:pPr lvl="4"/>
            <a:r>
              <a:rPr lang="en-US">
                <a:sym typeface="American Typewriter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j-lt"/>
          <a:ea typeface="+mj-ea"/>
          <a:cs typeface="+mj-cs"/>
          <a:sym typeface="American Typewrite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/>
        </a:defRPr>
      </a:lvl5pPr>
      <a:lvl6pPr marL="411472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 charset="0"/>
        </a:defRPr>
      </a:lvl6pPr>
      <a:lvl7pPr marL="822944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 charset="0"/>
        </a:defRPr>
      </a:lvl7pPr>
      <a:lvl8pPr marL="1234415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 charset="0"/>
        </a:defRPr>
      </a:lvl8pPr>
      <a:lvl9pPr marL="1645888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merican Typewriter" charset="0"/>
          <a:ea typeface="ヒラギノ明朝 ProN W3" charset="-128"/>
          <a:cs typeface="ヒラギノ明朝 ProN W3" charset="-128"/>
          <a:sym typeface="American Typewriter" charset="0"/>
        </a:defRPr>
      </a:lvl9pPr>
    </p:titleStyle>
    <p:bodyStyle>
      <a:lvl1pPr marL="600063" indent="-394327" algn="l" rtl="0" eaLnBrk="0" fontAlgn="base" hangingPunct="0">
        <a:spcBef>
          <a:spcPts val="2340"/>
        </a:spcBef>
        <a:spcAft>
          <a:spcPct val="0"/>
        </a:spcAft>
        <a:buSzPct val="120000"/>
        <a:buFont typeface="American Typewriter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/>
        </a:defRPr>
      </a:lvl1pPr>
      <a:lvl2pPr marL="970104" indent="-394327" algn="l" rtl="0" eaLnBrk="0" fontAlgn="base" hangingPunct="0">
        <a:spcBef>
          <a:spcPts val="2340"/>
        </a:spcBef>
        <a:spcAft>
          <a:spcPct val="0"/>
        </a:spcAft>
        <a:buSzPct val="120000"/>
        <a:buFont typeface="American Typewriter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/>
        </a:defRPr>
      </a:lvl2pPr>
      <a:lvl3pPr marL="1327283" indent="-394327" algn="l" rtl="0" eaLnBrk="0" fontAlgn="base" hangingPunct="0">
        <a:spcBef>
          <a:spcPts val="2340"/>
        </a:spcBef>
        <a:spcAft>
          <a:spcPct val="0"/>
        </a:spcAft>
        <a:buSzPct val="120000"/>
        <a:buFont typeface="American Typewriter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/>
        </a:defRPr>
      </a:lvl3pPr>
      <a:lvl4pPr marL="1695893" indent="-394327" algn="l" rtl="0" eaLnBrk="0" fontAlgn="base" hangingPunct="0">
        <a:spcBef>
          <a:spcPts val="2340"/>
        </a:spcBef>
        <a:spcAft>
          <a:spcPct val="0"/>
        </a:spcAft>
        <a:buSzPct val="120000"/>
        <a:buFont typeface="American Typewriter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/>
        </a:defRPr>
      </a:lvl4pPr>
      <a:lvl5pPr marL="2063074" indent="-394327" algn="l" rtl="0" eaLnBrk="0" fontAlgn="base" hangingPunct="0">
        <a:spcBef>
          <a:spcPts val="2340"/>
        </a:spcBef>
        <a:spcAft>
          <a:spcPct val="0"/>
        </a:spcAft>
        <a:buSzPct val="120000"/>
        <a:buFont typeface="American Typewriter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/>
        </a:defRPr>
      </a:lvl5pPr>
      <a:lvl6pPr marL="2474546" indent="-394327" algn="l" rtl="0" eaLnBrk="1" fontAlgn="base" hangingPunct="1">
        <a:spcBef>
          <a:spcPts val="2340"/>
        </a:spcBef>
        <a:spcAft>
          <a:spcPct val="0"/>
        </a:spcAft>
        <a:buSzPct val="120000"/>
        <a:buFont typeface="American Typewriter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2886017" indent="-394327" algn="l" rtl="0" eaLnBrk="1" fontAlgn="base" hangingPunct="1">
        <a:spcBef>
          <a:spcPts val="2340"/>
        </a:spcBef>
        <a:spcAft>
          <a:spcPct val="0"/>
        </a:spcAft>
        <a:buSzPct val="120000"/>
        <a:buFont typeface="American Typewriter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3297489" indent="-394327" algn="l" rtl="0" eaLnBrk="1" fontAlgn="base" hangingPunct="1">
        <a:spcBef>
          <a:spcPts val="2340"/>
        </a:spcBef>
        <a:spcAft>
          <a:spcPct val="0"/>
        </a:spcAft>
        <a:buSzPct val="120000"/>
        <a:buFont typeface="American Typewriter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3708961" indent="-394327" algn="l" rtl="0" eaLnBrk="1" fontAlgn="base" hangingPunct="1">
        <a:spcBef>
          <a:spcPts val="2340"/>
        </a:spcBef>
        <a:spcAft>
          <a:spcPct val="0"/>
        </a:spcAft>
        <a:buSzPct val="120000"/>
        <a:buFont typeface="American Typewriter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2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4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15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88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59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31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02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74" algn="l" defTabSz="41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think-png/download/661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icserver.org/highway-signs2/f/fee-waiver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gfinaid@fi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95210" y="0"/>
            <a:ext cx="17487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1218724"/>
            <a:ext cx="8001000" cy="358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7" rIns="91437" bIns="45717" anchor="ctr"/>
          <a:lstStyle/>
          <a:p>
            <a:pPr algn="ctr"/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94310" y="548640"/>
            <a:ext cx="7425690" cy="5755416"/>
          </a:xfrm>
          <a:prstGeom prst="rect">
            <a:avLst/>
          </a:prstGeom>
          <a:noFill/>
          <a:ln w="3175" cmpd="sng"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7" tIns="45717" rIns="91437" bIns="45717">
            <a:spAutoFit/>
          </a:bodyPr>
          <a:lstStyle/>
          <a:p>
            <a:pPr algn="ctr">
              <a:defRPr/>
            </a:pPr>
            <a:endParaRPr lang="en-US" sz="4400" b="1" dirty="0">
              <a:ln w="3175" cmpd="sng">
                <a:noFill/>
              </a:ln>
              <a:solidFill>
                <a:srgbClr val="D6A732"/>
              </a:solidFill>
              <a:latin typeface="Century Gothic" panose="020B0502020202020204" pitchFamily="34" charset="0"/>
              <a:cs typeface="Arial Black"/>
              <a:sym typeface="American Typewriter" charset="0"/>
            </a:endParaRPr>
          </a:p>
          <a:p>
            <a:pPr>
              <a:defRPr/>
            </a:pPr>
            <a:r>
              <a:rPr lang="en-US" sz="3200" b="1" dirty="0">
                <a:ln w="3175" cmpd="sng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 Black"/>
                <a:sym typeface="American Typewriter" charset="0"/>
              </a:rPr>
              <a:t>How to Avoid Double Dipping Financial Aid Funds, Waivers, and Research Grants</a:t>
            </a:r>
          </a:p>
          <a:p>
            <a:pPr>
              <a:defRPr/>
            </a:pPr>
            <a:endParaRPr lang="en-US" sz="3200" b="1" dirty="0">
              <a:ln w="3175" cmpd="sng">
                <a:noFill/>
              </a:ln>
              <a:solidFill>
                <a:srgbClr val="D6A732"/>
              </a:solidFill>
              <a:latin typeface="Century Gothic" panose="020B0502020202020204" pitchFamily="34" charset="0"/>
              <a:cs typeface="Arial Black"/>
              <a:sym typeface="American Typewriter" charset="0"/>
            </a:endParaRPr>
          </a:p>
          <a:p>
            <a:pPr>
              <a:defRPr/>
            </a:pPr>
            <a:endParaRPr lang="en-US" sz="3200" b="1" dirty="0">
              <a:ln w="3175" cmpd="sng">
                <a:noFill/>
              </a:ln>
              <a:solidFill>
                <a:srgbClr val="D6A732"/>
              </a:solidFill>
              <a:latin typeface="Century Gothic" panose="020B0502020202020204" pitchFamily="34" charset="0"/>
              <a:cs typeface="Arial Black"/>
              <a:sym typeface="American Typewriter" charset="0"/>
            </a:endParaRPr>
          </a:p>
          <a:p>
            <a:pPr>
              <a:defRPr/>
            </a:pPr>
            <a:endParaRPr lang="en-US" sz="3200" b="1" dirty="0">
              <a:ln w="3175" cmpd="sng">
                <a:noFill/>
              </a:ln>
              <a:solidFill>
                <a:srgbClr val="D6A732"/>
              </a:solidFill>
              <a:latin typeface="Century Gothic" panose="020B0502020202020204" pitchFamily="34" charset="0"/>
              <a:cs typeface="Arial Black"/>
              <a:sym typeface="American Typewriter" charset="0"/>
            </a:endParaRPr>
          </a:p>
          <a:p>
            <a:pPr>
              <a:defRPr/>
            </a:pPr>
            <a:r>
              <a:rPr lang="en-US" sz="2400" b="1" dirty="0">
                <a:ln w="3175" cmpd="sng">
                  <a:noFill/>
                </a:ln>
                <a:solidFill>
                  <a:srgbClr val="D6A732"/>
                </a:solidFill>
                <a:latin typeface="Century Gothic" panose="020B0502020202020204" pitchFamily="34" charset="0"/>
                <a:cs typeface="Arial Black"/>
                <a:sym typeface="American Typewriter" charset="0"/>
              </a:rPr>
              <a:t>Jessica Ly</a:t>
            </a:r>
            <a:br>
              <a:rPr lang="en-US" sz="2400" b="1" dirty="0">
                <a:ln w="3175" cmpd="sng">
                  <a:noFill/>
                </a:ln>
                <a:solidFill>
                  <a:srgbClr val="D6A732"/>
                </a:solidFill>
                <a:latin typeface="Century Gothic" panose="020B0502020202020204" pitchFamily="34" charset="0"/>
                <a:cs typeface="Arial Black"/>
                <a:sym typeface="American Typewriter" charset="0"/>
              </a:rPr>
            </a:br>
            <a:r>
              <a:rPr lang="en-US" sz="2400" b="1" dirty="0">
                <a:ln w="3175" cmpd="sng">
                  <a:noFill/>
                </a:ln>
                <a:solidFill>
                  <a:srgbClr val="D6A732"/>
                </a:solidFill>
                <a:latin typeface="Century Gothic" panose="020B0502020202020204" pitchFamily="34" charset="0"/>
                <a:cs typeface="Arial Black"/>
                <a:sym typeface="American Typewriter" charset="0"/>
              </a:rPr>
              <a:t>Florida International University</a:t>
            </a:r>
          </a:p>
          <a:p>
            <a:pPr algn="ctr">
              <a:defRPr/>
            </a:pPr>
            <a:endParaRPr lang="en-US" sz="2800" dirty="0">
              <a:ln w="3175" cmpd="sng">
                <a:noFill/>
              </a:ln>
              <a:solidFill>
                <a:srgbClr val="D6A732"/>
              </a:solidFill>
              <a:latin typeface="Arial Black"/>
              <a:cs typeface="Arial Black"/>
              <a:sym typeface="American Typewriter" charset="0"/>
            </a:endParaRPr>
          </a:p>
          <a:p>
            <a:pPr algn="ctr">
              <a:defRPr/>
            </a:pPr>
            <a:endParaRPr lang="en-US" sz="2800" dirty="0">
              <a:ln w="3175" cmpd="sng">
                <a:noFill/>
              </a:ln>
              <a:solidFill>
                <a:schemeClr val="bg1"/>
              </a:solidFill>
              <a:latin typeface="Arial Black"/>
              <a:cs typeface="Arial Black"/>
              <a:sym typeface="American Typewriter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American Typewriter" charset="0"/>
              </a:rPr>
              <a:t>    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5940346"/>
            <a:ext cx="2091689" cy="39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86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9C741-15A2-4C21-B369-AEDFBF9C4A8D}"/>
              </a:ext>
            </a:extLst>
          </p:cNvPr>
          <p:cNvSpPr/>
          <p:nvPr/>
        </p:nvSpPr>
        <p:spPr>
          <a:xfrm rot="5400000">
            <a:off x="3695700" y="-3695700"/>
            <a:ext cx="17526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sym typeface="American Typewrite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B4C5-617D-4015-B7E6-45EB651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3" y="262585"/>
            <a:ext cx="8500491" cy="1337615"/>
          </a:xfrm>
        </p:spPr>
        <p:txBody>
          <a:bodyPr/>
          <a:lstStyle/>
          <a:p>
            <a:b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Contracts/Grants</a:t>
            </a:r>
            <a:br>
              <a:rPr lang="en-US" sz="32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475DB-C8C8-457C-A837-A060781C7E62}"/>
              </a:ext>
            </a:extLst>
          </p:cNvPr>
          <p:cNvSpPr txBox="1"/>
          <p:nvPr/>
        </p:nvSpPr>
        <p:spPr>
          <a:xfrm>
            <a:off x="321753" y="2133600"/>
            <a:ext cx="7526847" cy="3044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9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Contracts and Grants are state, federal, and institutional funds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awarded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graduate and PhD students doing research. Some grants are awarded to undergraduates who are enrolled in a special program.</a:t>
            </a:r>
          </a:p>
          <a:p>
            <a:pPr marL="285759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 are generally used to pay tuition, tuition and fees, scholarships, or stipends.</a:t>
            </a:r>
          </a:p>
          <a:p>
            <a:pPr marL="285759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Contracts and grants count towards the total “aid” a student is eligible to receive</a:t>
            </a:r>
          </a:p>
          <a:p>
            <a:pPr marL="285759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clear any over-awards</a:t>
            </a:r>
            <a:endParaRPr lang="en-US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922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B4C5-617D-4015-B7E6-45EB651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0"/>
            <a:ext cx="7086602" cy="1755078"/>
          </a:xfrm>
        </p:spPr>
        <p:txBody>
          <a:bodyPr/>
          <a:lstStyle/>
          <a:p>
            <a:br>
              <a:rPr lang="en-US" sz="44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How Do We Process Grants</a:t>
            </a:r>
            <a:br>
              <a:rPr lang="en-US" sz="28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23037-97E4-4188-B061-E39DC4572C18}"/>
              </a:ext>
            </a:extLst>
          </p:cNvPr>
          <p:cNvSpPr txBox="1"/>
          <p:nvPr/>
        </p:nvSpPr>
        <p:spPr>
          <a:xfrm>
            <a:off x="-457200" y="1345555"/>
            <a:ext cx="1028700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Grant payments are entered by departments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Payments are queried and scheduled to be sent to </a:t>
            </a:r>
            <a:r>
              <a:rPr lang="en-US" dirty="0" err="1">
                <a:latin typeface="Century Gothic" panose="020B0502020202020204" pitchFamily="34" charset="0"/>
                <a:cs typeface="Arial" pitchFamily="34" charset="0"/>
              </a:rPr>
              <a:t>cgfinaid</a:t>
            </a: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 email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Entries are transferred to a master log</a:t>
            </a:r>
          </a:p>
          <a:p>
            <a:pPr lvl="2" eaLnBrk="0" hangingPunct="0">
              <a:spcAft>
                <a:spcPts val="540"/>
              </a:spcAft>
            </a:pPr>
            <a:endParaRPr lang="en-US" sz="1800" dirty="0">
              <a:latin typeface="Century Gothic" panose="020B0502020202020204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sz="1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3DCE590-6A12-4342-A089-23D0A162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" y="2667000"/>
            <a:ext cx="8157165" cy="33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27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BCA479-96B4-466C-8C3C-1A326D50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103188"/>
            <a:ext cx="7624762" cy="1474787"/>
          </a:xfrm>
        </p:spPr>
        <p:txBody>
          <a:bodyPr/>
          <a:lstStyle/>
          <a:p>
            <a:br>
              <a:rPr lang="en-US" sz="44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How Do We Process Grants</a:t>
            </a:r>
            <a:br>
              <a:rPr lang="en-US" sz="28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492A3-C350-414D-9BC6-7A4F8CF1665D}"/>
              </a:ext>
            </a:extLst>
          </p:cNvPr>
          <p:cNvSpPr txBox="1"/>
          <p:nvPr/>
        </p:nvSpPr>
        <p:spPr>
          <a:xfrm>
            <a:off x="447261" y="1676400"/>
            <a:ext cx="8686800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Grant payments are set-up in the system (Item Types in PeopleSoft)</a:t>
            </a:r>
          </a:p>
          <a:p>
            <a:pPr marL="342900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Award students, clear over-awards, post comments, send student communications</a:t>
            </a:r>
          </a:p>
          <a:p>
            <a:pPr lvl="2" eaLnBrk="0" hangingPunct="0">
              <a:spcAft>
                <a:spcPts val="540"/>
              </a:spcAft>
            </a:pPr>
            <a:endParaRPr lang="en-US" sz="1800" dirty="0">
              <a:latin typeface="Century Gothic" panose="020B0502020202020204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sz="1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8" name="Picture 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B62CE6AD-3213-4876-BEC9-F617E1E13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1" y="2819400"/>
            <a:ext cx="7639511" cy="3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605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22194EE-189B-4287-B1EC-2D7E0EF7C2DB}"/>
              </a:ext>
            </a:extLst>
          </p:cNvPr>
          <p:cNvSpPr/>
          <p:nvPr/>
        </p:nvSpPr>
        <p:spPr>
          <a:xfrm rot="5400000">
            <a:off x="1846677" y="-438151"/>
            <a:ext cx="5448300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9906C13-670A-4448-A971-5DCA540A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266700"/>
            <a:ext cx="7924800" cy="1143000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Disbursements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D50F3-5E1B-4FDF-812E-85D08A00C50E}"/>
              </a:ext>
            </a:extLst>
          </p:cNvPr>
          <p:cNvSpPr txBox="1"/>
          <p:nvPr/>
        </p:nvSpPr>
        <p:spPr>
          <a:xfrm>
            <a:off x="685800" y="17526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Meet with your team and decide on disbursement dates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Keep in mind refund dates and timing of bank transactions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Will stipends disburse at the end, middle, beginning of the month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When possible, keep all stipend disbursements the same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Create a calendar and run reports to check grant disbursements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E96079F-085F-4EF2-B0BC-85FCE54A6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8" y="4023729"/>
            <a:ext cx="8127623" cy="21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586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39906C13-670A-4448-A971-5DCA540A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5210"/>
            <a:ext cx="7924800" cy="1143000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Considerations</a:t>
            </a:r>
            <a:endParaRPr 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EA7D3324-3243-4780-9E25-0BE8BB33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4888" y="1503644"/>
            <a:ext cx="5246887" cy="382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3" tIns="41148" rIns="82293" bIns="41148" anchor="ctr">
            <a:spAutoFit/>
          </a:bodyPr>
          <a:lstStyle/>
          <a:p>
            <a:pPr lvl="2" eaLnBrk="0" hangingPunct="0">
              <a:spcAft>
                <a:spcPts val="540"/>
              </a:spcAft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Does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your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office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consider cost of attendance increases? 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Do you post grant payments for non-degree seeking students?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Does </a:t>
            </a: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your office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require student enrollment?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dirty="0">
              <a:latin typeface="Century Gothic" panose="020B0502020202020204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r>
              <a:rPr lang="en-US" sz="3200" dirty="0">
                <a:solidFill>
                  <a:srgbClr val="A87D1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24877-0E0A-4678-B761-BB5606175D9A}"/>
              </a:ext>
            </a:extLst>
          </p:cNvPr>
          <p:cNvSpPr/>
          <p:nvPr/>
        </p:nvSpPr>
        <p:spPr>
          <a:xfrm>
            <a:off x="7273807" y="-12781"/>
            <a:ext cx="1870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2484A2-60E0-426D-80EA-4F4BC5531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06178" y="1786201"/>
            <a:ext cx="4414631" cy="4414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1B45A-833B-4F45-B3F3-945F3600D932}"/>
              </a:ext>
            </a:extLst>
          </p:cNvPr>
          <p:cNvSpPr txBox="1"/>
          <p:nvPr/>
        </p:nvSpPr>
        <p:spPr>
          <a:xfrm>
            <a:off x="-604631" y="683196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think-png/download/661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08210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F17BCB-AE6B-4BC3-897F-F99EFB492F06}"/>
              </a:ext>
            </a:extLst>
          </p:cNvPr>
          <p:cNvSpPr/>
          <p:nvPr/>
        </p:nvSpPr>
        <p:spPr>
          <a:xfrm>
            <a:off x="7273807" y="0"/>
            <a:ext cx="18701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B4C5-617D-4015-B7E6-45EB651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97"/>
            <a:ext cx="7086602" cy="1755078"/>
          </a:xfrm>
        </p:spPr>
        <p:txBody>
          <a:bodyPr/>
          <a:lstStyle/>
          <a:p>
            <a:b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Cost of Attendance Increases</a:t>
            </a:r>
            <a:br>
              <a:rPr lang="en-US" sz="32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23037-97E4-4188-B061-E39DC4572C18}"/>
              </a:ext>
            </a:extLst>
          </p:cNvPr>
          <p:cNvSpPr txBox="1"/>
          <p:nvPr/>
        </p:nvSpPr>
        <p:spPr>
          <a:xfrm>
            <a:off x="-444195" y="1538739"/>
            <a:ext cx="7273807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entury Gothic" panose="020B0502020202020204" pitchFamily="34" charset="0"/>
                <a:cs typeface="Arial" pitchFamily="34" charset="0"/>
              </a:rPr>
              <a:t>You are allowed to do a COA increase if a student is working and receiving a stipend as compensation 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You must document it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entury Gothic" panose="020B0502020202020204" pitchFamily="34" charset="0"/>
                <a:cs typeface="Arial" pitchFamily="34" charset="0"/>
              </a:rPr>
              <a:t>At FIU, we require grant language to show grant payment</a:t>
            </a: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s can be used to</a:t>
            </a:r>
            <a:r>
              <a:rPr lang="en-US" sz="1800" dirty="0">
                <a:latin typeface="Century Gothic" panose="020B0502020202020204" pitchFamily="34" charset="0"/>
                <a:cs typeface="Arial" pitchFamily="34" charset="0"/>
              </a:rPr>
              <a:t> com</a:t>
            </a: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pensate student for working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entury Gothic" panose="020B0502020202020204" pitchFamily="34" charset="0"/>
                <a:cs typeface="Arial" pitchFamily="34" charset="0"/>
              </a:rPr>
              <a:t>Lette</a:t>
            </a: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r of agreement between student and department</a:t>
            </a:r>
          </a:p>
          <a:p>
            <a:pPr marL="1657323" lvl="3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Name, date, signed</a:t>
            </a:r>
          </a:p>
          <a:p>
            <a:pPr marL="1657323" lvl="3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Work activities</a:t>
            </a:r>
          </a:p>
          <a:p>
            <a:pPr marL="1657323" lvl="3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Arial" pitchFamily="34" charset="0"/>
              </a:rPr>
              <a:t>Supervisor name, hours worked per week, compensation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6A504F7E-0ED9-4875-9464-BC1A46C2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95" y="3430902"/>
            <a:ext cx="3296024" cy="3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248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8A68-FE5E-41DD-8601-9E1E56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Sample letter</a:t>
            </a:r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8ECB2A-466C-468C-8774-8B626609B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01" y="1577340"/>
            <a:ext cx="6395168" cy="4430938"/>
          </a:xfrm>
        </p:spPr>
      </p:pic>
    </p:spTree>
    <p:extLst>
      <p:ext uri="{BB962C8B-B14F-4D97-AF65-F5344CB8AC3E}">
        <p14:creationId xmlns:p14="http://schemas.microsoft.com/office/powerpoint/2010/main" val="14965361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8BD6-A527-4BF7-8E51-E4657B70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Sample letter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B9991B9-7783-4804-BC84-2221E3084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5075928" cy="52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D43617-E1ED-4BF3-B954-F55D2E9B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103188"/>
            <a:ext cx="7624762" cy="1474787"/>
          </a:xfrm>
        </p:spPr>
        <p:txBody>
          <a:bodyPr/>
          <a:lstStyle/>
          <a:p>
            <a:r>
              <a:rPr lang="en-US" sz="44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Sample letter</a:t>
            </a:r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3C133B75-725E-4A2F-B818-70EA7035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4" y="1577975"/>
            <a:ext cx="7086600" cy="42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250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F17BCB-AE6B-4BC3-897F-F99EFB492F06}"/>
              </a:ext>
            </a:extLst>
          </p:cNvPr>
          <p:cNvSpPr/>
          <p:nvPr/>
        </p:nvSpPr>
        <p:spPr>
          <a:xfrm>
            <a:off x="7273807" y="0"/>
            <a:ext cx="1870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B4C5-617D-4015-B7E6-45EB651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97"/>
            <a:ext cx="7086602" cy="1755078"/>
          </a:xfrm>
        </p:spPr>
        <p:txBody>
          <a:bodyPr/>
          <a:lstStyle/>
          <a:p>
            <a:br>
              <a:rPr lang="en-US" sz="54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r>
              <a:rPr lang="en-US" sz="44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Best Practices</a:t>
            </a:r>
            <a:br>
              <a:rPr lang="en-US" sz="36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23037-97E4-4188-B061-E39DC4572C18}"/>
              </a:ext>
            </a:extLst>
          </p:cNvPr>
          <p:cNvSpPr txBox="1"/>
          <p:nvPr/>
        </p:nvSpPr>
        <p:spPr>
          <a:xfrm>
            <a:off x="-387340" y="1223105"/>
            <a:ext cx="7273807" cy="488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0" hangingPunct="0">
              <a:spcAft>
                <a:spcPts val="540"/>
              </a:spcAft>
            </a:pPr>
            <a:endParaRPr lang="en-US" dirty="0">
              <a:latin typeface="Century Gothic" panose="020B0502020202020204" pitchFamily="34" charset="0"/>
              <a:cs typeface="Arial" pitchFamily="34" charset="0"/>
            </a:endParaRP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If you’re reversing a payment,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 place holds on the account to protect from being assessed fees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Master Log, use key colors to identify different scenarios 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Have your master log on a shared drive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Set deadlines and communicate those deadlines to departments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Document cost of attendance increases 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Build policies and procedures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Process all students using the same methodology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Build calendars, and organize your data on excel when possible</a:t>
            </a:r>
          </a:p>
          <a:p>
            <a:pPr marL="1200132" lvl="2" indent="-28575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Set-up monthly outlook reminders</a:t>
            </a:r>
            <a:endParaRPr lang="en-US" dirty="0">
              <a:latin typeface="Century Gothic" panose="020B0502020202020204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sz="18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F44F5F7-2A20-4978-B873-E0C5EE5C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76" y="377674"/>
            <a:ext cx="2280724" cy="30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073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37F6A0-EE31-4343-8E80-3AE2681747B6}"/>
              </a:ext>
            </a:extLst>
          </p:cNvPr>
          <p:cNvSpPr/>
          <p:nvPr/>
        </p:nvSpPr>
        <p:spPr>
          <a:xfrm>
            <a:off x="3962400" y="0"/>
            <a:ext cx="5181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" y="217170"/>
            <a:ext cx="1748790" cy="331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-185058" y="2142354"/>
            <a:ext cx="4256314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3" tIns="41148" rIns="82293" bIns="41148">
            <a:spAutoFit/>
          </a:bodyPr>
          <a:lstStyle/>
          <a:p>
            <a:pPr algn="ctr"/>
            <a:r>
              <a:rPr lang="en-US" sz="44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What is an over-award</a:t>
            </a:r>
            <a:endParaRPr lang="en-US" sz="3200" b="1" dirty="0">
              <a:latin typeface="Arial Black" pitchFamily="34" charset="0"/>
            </a:endParaRPr>
          </a:p>
        </p:txBody>
      </p:sp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B066080E-58C3-4AD7-8B23-EE72CE35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8" y="3601945"/>
            <a:ext cx="2769463" cy="27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E612BA-ADCE-42BA-9E42-FE0B8F4374BA}"/>
              </a:ext>
            </a:extLst>
          </p:cNvPr>
          <p:cNvSpPr txBox="1"/>
          <p:nvPr/>
        </p:nvSpPr>
        <p:spPr>
          <a:xfrm>
            <a:off x="4211955" y="1676400"/>
            <a:ext cx="4682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An over-award exist when a student’s aid package exceeds his or her need or overall cost of attendance.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COA minus EFC minus EFA equals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Over-awards become overpayments if a school cannot correct the over-award before the funds disburse to a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Our goal is to clear over-awards before they become over-payments</a:t>
            </a:r>
          </a:p>
        </p:txBody>
      </p:sp>
    </p:spTree>
    <p:extLst>
      <p:ext uri="{BB962C8B-B14F-4D97-AF65-F5344CB8AC3E}">
        <p14:creationId xmlns:p14="http://schemas.microsoft.com/office/powerpoint/2010/main" val="18638514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95210" y="0"/>
            <a:ext cx="17487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1218724"/>
            <a:ext cx="8001000" cy="358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7" rIns="91437" bIns="45717" anchor="ctr"/>
          <a:lstStyle/>
          <a:p>
            <a:pPr algn="ctr"/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228600" y="550011"/>
            <a:ext cx="7696199" cy="3293203"/>
          </a:xfrm>
          <a:prstGeom prst="rect">
            <a:avLst/>
          </a:prstGeom>
          <a:noFill/>
          <a:ln w="3175" cmpd="sng"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7" tIns="45717" rIns="91437" bIns="45717">
            <a:spAutoFit/>
          </a:bodyPr>
          <a:lstStyle/>
          <a:p>
            <a:pPr algn="ctr">
              <a:defRPr/>
            </a:pPr>
            <a:endParaRPr lang="en-US" sz="4400" b="1" dirty="0">
              <a:ln w="3175" cmpd="sng">
                <a:noFill/>
              </a:ln>
              <a:solidFill>
                <a:srgbClr val="D6A732"/>
              </a:solidFill>
              <a:latin typeface="Century Gothic" panose="020B0502020202020204" pitchFamily="34" charset="0"/>
              <a:cs typeface="Arial Black"/>
              <a:sym typeface="American Typewriter" charset="0"/>
            </a:endParaRPr>
          </a:p>
          <a:p>
            <a:pPr>
              <a:defRPr/>
            </a:pPr>
            <a:r>
              <a:rPr lang="en-US" sz="4800" b="1" dirty="0">
                <a:ln w="3175" cmpd="sng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 Black"/>
                <a:sym typeface="American Typewriter" charset="0"/>
              </a:rPr>
              <a:t>Thank You</a:t>
            </a:r>
          </a:p>
          <a:p>
            <a:pPr>
              <a:defRPr/>
            </a:pPr>
            <a:endParaRPr lang="en-US" sz="3200" b="1" dirty="0">
              <a:ln w="3175" cmpd="sng">
                <a:noFill/>
              </a:ln>
              <a:solidFill>
                <a:srgbClr val="D6A732"/>
              </a:solidFill>
              <a:latin typeface="Century Gothic" panose="020B0502020202020204" pitchFamily="34" charset="0"/>
              <a:cs typeface="Arial Black"/>
              <a:sym typeface="American Typewriter" charset="0"/>
            </a:endParaRPr>
          </a:p>
          <a:p>
            <a:pPr algn="ctr">
              <a:defRPr/>
            </a:pPr>
            <a:endParaRPr lang="en-US" sz="2800" dirty="0">
              <a:ln w="3175" cmpd="sng">
                <a:noFill/>
              </a:ln>
              <a:solidFill>
                <a:srgbClr val="D6A732"/>
              </a:solidFill>
              <a:latin typeface="Arial Black"/>
              <a:cs typeface="Arial Black"/>
              <a:sym typeface="American Typewriter" charset="0"/>
            </a:endParaRPr>
          </a:p>
          <a:p>
            <a:pPr algn="ctr">
              <a:defRPr/>
            </a:pPr>
            <a:endParaRPr lang="en-US" sz="2800" dirty="0">
              <a:ln w="3175" cmpd="sng">
                <a:noFill/>
              </a:ln>
              <a:solidFill>
                <a:schemeClr val="bg1"/>
              </a:solidFill>
              <a:latin typeface="Arial Black"/>
              <a:cs typeface="Arial Black"/>
              <a:sym typeface="American Typewriter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American Typewriter" charset="0"/>
              </a:rPr>
              <a:t>    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5940346"/>
            <a:ext cx="2091689" cy="39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86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8F4AD4-599B-4EBD-9A40-E7F3AD82E7C2}"/>
              </a:ext>
            </a:extLst>
          </p:cNvPr>
          <p:cNvSpPr/>
          <p:nvPr/>
        </p:nvSpPr>
        <p:spPr>
          <a:xfrm rot="16200000">
            <a:off x="3630203" y="-3630205"/>
            <a:ext cx="1883593" cy="9144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-533402" y="2163905"/>
            <a:ext cx="5791202" cy="56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3" tIns="41148" rIns="82293" bIns="41148" anchor="ctr">
            <a:spAutoFit/>
          </a:bodyPr>
          <a:lstStyle/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Tuition is a component of the cost of attendance, tuition waivers are counted as estimated financial assistance to determine a student’s financial need for grants, loans, and work study.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FIU students receiving tuition waivers are charged tuition and fees that are credited with a waiver item type on the Student Financials module.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Waivers count towards the total “aid” a student receives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adding a waiver to student’s award package you must clear the over-award</a:t>
            </a:r>
          </a:p>
          <a:p>
            <a:pPr marL="1257282" lvl="2" indent="-342900" eaLnBrk="0" hangingPunct="0">
              <a:spcAft>
                <a:spcPts val="540"/>
              </a:spcAft>
              <a:buFont typeface="Courier New" panose="02070309020205020404" pitchFamily="49" charset="0"/>
              <a:buChar char="o"/>
            </a:pPr>
            <a:endParaRPr lang="en-US" b="1" dirty="0">
              <a:latin typeface="Century Gothic" panose="020B0502020202020204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b="1" dirty="0">
              <a:latin typeface="Century Gothic" panose="020B0502020202020204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r>
              <a:rPr lang="en-US" sz="3200" b="1" dirty="0">
                <a:solidFill>
                  <a:srgbClr val="A87D1A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342900" y="533400"/>
            <a:ext cx="8458199" cy="12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3" tIns="41148" rIns="82293" bIns="41148">
            <a:spAutoFit/>
          </a:bodyPr>
          <a:lstStyle/>
          <a:p>
            <a:pPr algn="ctr"/>
            <a: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What is a Waiver?</a:t>
            </a:r>
          </a:p>
          <a:p>
            <a:endParaRPr lang="en-US" sz="2900" dirty="0">
              <a:latin typeface="Arial Black" pitchFamily="34" charset="0"/>
            </a:endParaRPr>
          </a:p>
        </p:txBody>
      </p:sp>
      <p:pic>
        <p:nvPicPr>
          <p:cNvPr id="3" name="Picture 2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57F266AE-7199-478A-A877-EF6B20F71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7400" y="3070935"/>
            <a:ext cx="2825393" cy="188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29117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22194EE-189B-4287-B1EC-2D7E0EF7C2DB}"/>
              </a:ext>
            </a:extLst>
          </p:cNvPr>
          <p:cNvSpPr/>
          <p:nvPr/>
        </p:nvSpPr>
        <p:spPr>
          <a:xfrm rot="5400000">
            <a:off x="3733798" y="-3733800"/>
            <a:ext cx="1676402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9906C13-670A-4448-A971-5DCA540A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5210"/>
            <a:ext cx="79248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Waiver Projections</a:t>
            </a:r>
            <a:endParaRPr 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EA7D3324-3243-4780-9E25-0BE8BB33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" y="1906774"/>
            <a:ext cx="8793480" cy="4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3" tIns="41148" rIns="82293" bIns="41148" anchor="ctr">
            <a:spAutoFit/>
          </a:bodyPr>
          <a:lstStyle/>
          <a:p>
            <a:pPr eaLnBrk="0" hangingPunct="0">
              <a:spcAft>
                <a:spcPts val="54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Graduate Waiver Projections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742941" lvl="1" indent="-285750" eaLnBrk="0" hangingPunct="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to reduce the number of students who are over-award, we assign waiver projections </a:t>
            </a:r>
          </a:p>
          <a:p>
            <a:pPr marL="742941" lvl="1" indent="-285750" eaLnBrk="0" hangingPunct="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All prior term waiver recipients are assigned a waiver projection for the upcoming term</a:t>
            </a:r>
          </a:p>
          <a:p>
            <a:pPr marL="742941" lvl="1" indent="-285750" eaLnBrk="0" hangingPunct="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Graduate waivers are projected based on enrollment</a:t>
            </a:r>
          </a:p>
          <a:p>
            <a:pPr lvl="1" eaLnBrk="0" hangingPunct="0">
              <a:spcAft>
                <a:spcPts val="540"/>
              </a:spcAft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eaLnBrk="0" hangingPunct="0">
              <a:spcAft>
                <a:spcPts val="54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Miscellaneous Waiver Projections</a:t>
            </a:r>
          </a:p>
          <a:p>
            <a:pPr marL="742941" lvl="1" indent="-285750" eaLnBrk="0" hangingPunct="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All other waivers are categorized as miscellaneous waivers</a:t>
            </a:r>
          </a:p>
          <a:p>
            <a:pPr marL="742941" lvl="1" indent="-285750" eaLnBrk="0" hangingPunct="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All prior term waiver recipients are assigned a waiver projection for the upcoming term</a:t>
            </a:r>
          </a:p>
          <a:p>
            <a:pPr marL="742941" lvl="1" indent="-285750" eaLnBrk="0" hangingPunct="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Misc. waivers are projected based on the type of waiver and enrollment</a:t>
            </a:r>
          </a:p>
          <a:p>
            <a:pPr marL="742941" lvl="1" indent="-285750" eaLnBrk="0" hangingPunct="0">
              <a:spcAft>
                <a:spcPts val="54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873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ACFB-9D1C-4CB7-8312-E08BBB56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Waiver Descriptions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DC16C7-562C-4E27-98A5-C5D88CD1A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8283714" cy="27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509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9C741-15A2-4C21-B369-AEDFBF9C4A8D}"/>
              </a:ext>
            </a:extLst>
          </p:cNvPr>
          <p:cNvSpPr/>
          <p:nvPr/>
        </p:nvSpPr>
        <p:spPr>
          <a:xfrm rot="5400000">
            <a:off x="3695699" y="-3695701"/>
            <a:ext cx="1752600" cy="9144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4" tIns="41148" rIns="82294" bIns="41148" anchor="ctr"/>
          <a:lstStyle/>
          <a:p>
            <a:pPr algn="ctr">
              <a:defRPr/>
            </a:pPr>
            <a:endParaRPr lang="en-US" dirty="0">
              <a:solidFill>
                <a:srgbClr val="C89800"/>
              </a:solidFill>
              <a:sym typeface="American Typewrite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B4C5-617D-4015-B7E6-45EB651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3" y="186385"/>
            <a:ext cx="8500491" cy="1474787"/>
          </a:xfrm>
        </p:spPr>
        <p:txBody>
          <a:bodyPr/>
          <a:lstStyle/>
          <a:p>
            <a:b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r>
              <a:rPr lang="en-US" sz="48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The Waiver Process</a:t>
            </a:r>
            <a:br>
              <a:rPr lang="en-US" sz="3200" b="1" dirty="0">
                <a:solidFill>
                  <a:srgbClr val="C89800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475DB-C8C8-457C-A837-A060781C7E62}"/>
              </a:ext>
            </a:extLst>
          </p:cNvPr>
          <p:cNvSpPr txBox="1"/>
          <p:nvPr/>
        </p:nvSpPr>
        <p:spPr>
          <a:xfrm>
            <a:off x="285310" y="2679418"/>
            <a:ext cx="415714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Waiver query scheduled to run and send to </a:t>
            </a:r>
            <a:r>
              <a:rPr lang="en-US" b="1" dirty="0">
                <a:latin typeface="Century Gothic" panose="020B0502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cgfinaid@fiu.edu</a:t>
            </a:r>
            <a:r>
              <a:rPr lang="en-US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email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entury Gothic" panose="020B0502020202020204" pitchFamily="34" charset="0"/>
                <a:cs typeface="Calibri" panose="020F0502020204030204" pitchFamily="34" charset="0"/>
              </a:rPr>
              <a:t>Query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checks whether there is a variance between the Student Financials and the Financial Aid module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Waivers are actualized daily, and over-awards are cleared</a:t>
            </a:r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495F793-0484-4C8E-A68E-E72CA7C38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057400"/>
            <a:ext cx="4259899" cy="41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29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" y="217170"/>
            <a:ext cx="1748790" cy="331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-232117" y="3117820"/>
            <a:ext cx="9220200" cy="1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3" tIns="41148" rIns="82293" bIns="41148" anchor="ctr">
            <a:spAutoFit/>
          </a:bodyPr>
          <a:lstStyle/>
          <a:p>
            <a:pPr lvl="2" eaLnBrk="0" hangingPunct="0">
              <a:spcAft>
                <a:spcPts val="540"/>
              </a:spcAft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2" eaLnBrk="0" hangingPunct="0">
              <a:spcAft>
                <a:spcPts val="540"/>
              </a:spcAft>
            </a:pPr>
            <a:r>
              <a:rPr lang="en-US" sz="3200" b="1" dirty="0">
                <a:solidFill>
                  <a:srgbClr val="A87D1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66CB-CE5E-4774-95B2-E87FB6265163}"/>
              </a:ext>
            </a:extLst>
          </p:cNvPr>
          <p:cNvSpPr txBox="1"/>
          <p:nvPr/>
        </p:nvSpPr>
        <p:spPr>
          <a:xfrm>
            <a:off x="1250857" y="1064471"/>
            <a:ext cx="6642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C898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Financial Aid Module</a:t>
            </a:r>
            <a:endParaRPr lang="en-US" sz="34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43C57B-8B32-498B-B52E-A1F88B366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2" y="1946133"/>
            <a:ext cx="7278116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459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3695FE-1AFB-492E-B23A-5CFD4C893FFC}"/>
              </a:ext>
            </a:extLst>
          </p:cNvPr>
          <p:cNvSpPr txBox="1"/>
          <p:nvPr/>
        </p:nvSpPr>
        <p:spPr>
          <a:xfrm>
            <a:off x="293316" y="11370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C898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Student Financials Module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F027C9-0948-418B-BEB1-A3C01CE1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57400"/>
            <a:ext cx="8458200" cy="29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600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" y="217170"/>
            <a:ext cx="1748790" cy="331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F576936-8027-4550-B8BF-763EF6BC5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434180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C45FE01-8818-4B38-9CFA-9D5C81AB0B6F}"/>
              </a:ext>
            </a:extLst>
          </p:cNvPr>
          <p:cNvSpPr txBox="1"/>
          <p:nvPr/>
        </p:nvSpPr>
        <p:spPr>
          <a:xfrm>
            <a:off x="1828800" y="1086832"/>
            <a:ext cx="548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C89800"/>
                </a:solidFill>
                <a:latin typeface="Century Gothic" panose="020B0502020202020204" pitchFamily="34" charset="0"/>
              </a:rPr>
              <a:t>Steps: Awarding Waivers</a:t>
            </a:r>
          </a:p>
        </p:txBody>
      </p:sp>
    </p:spTree>
    <p:extLst>
      <p:ext uri="{BB962C8B-B14F-4D97-AF65-F5344CB8AC3E}">
        <p14:creationId xmlns:p14="http://schemas.microsoft.com/office/powerpoint/2010/main" val="120920761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al Degre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87D1A"/>
      </a:hlink>
      <a:folHlink>
        <a:srgbClr val="99CC00"/>
      </a:folHlink>
    </a:clrScheme>
    <a:fontScheme name="Title &amp; Bullets">
      <a:majorFont>
        <a:latin typeface="American Typewriter"/>
        <a:ea typeface="ヒラギノ明朝 ProN W3"/>
        <a:cs typeface="ヒラギノ明朝 ProN W3"/>
      </a:majorFont>
      <a:minorFont>
        <a:latin typeface="American Typewriter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53a707-8ccd-43a8-ac22-288a0ca5a4a5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314D4AFA49F4D8B813230A7CC2DE9" ma:contentTypeVersion="6" ma:contentTypeDescription="Create a new document." ma:contentTypeScope="" ma:versionID="994c8d772ecb6f4db03dbc884cea86f9">
  <xsd:schema xmlns:xsd="http://www.w3.org/2001/XMLSchema" xmlns:xs="http://www.w3.org/2001/XMLSchema" xmlns:p="http://schemas.microsoft.com/office/2006/metadata/properties" xmlns:ns2="df53a707-8ccd-43a8-ac22-288a0ca5a4a5" xmlns:ns3="ad067fda-9aef-408f-a7b3-273fc0983f38" targetNamespace="http://schemas.microsoft.com/office/2006/metadata/properties" ma:root="true" ma:fieldsID="408fac4d03643863f71e7f181814c64e" ns2:_="" ns3:_="">
    <xsd:import namespace="df53a707-8ccd-43a8-ac22-288a0ca5a4a5"/>
    <xsd:import namespace="ad067fda-9aef-408f-a7b3-273fc0983f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3a707-8ccd-43a8-ac22-288a0ca5a4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67fda-9aef-408f-a7b3-273fc0983f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C7353-AE2D-48B3-AAE6-68181BC774DD}"/>
</file>

<file path=customXml/itemProps2.xml><?xml version="1.0" encoding="utf-8"?>
<ds:datastoreItem xmlns:ds="http://schemas.openxmlformats.org/officeDocument/2006/customXml" ds:itemID="{A55CB083-02A6-437B-84A8-C427E8D923D2}">
  <ds:schemaRefs>
    <ds:schemaRef ds:uri="http://schemas.microsoft.com/office/2006/metadata/properties"/>
    <ds:schemaRef ds:uri="http://schemas.microsoft.com/office/infopath/2007/PartnerControls"/>
    <ds:schemaRef ds:uri="8833e51b-be93-495a-8549-74a6752b0a54"/>
  </ds:schemaRefs>
</ds:datastoreItem>
</file>

<file path=customXml/itemProps3.xml><?xml version="1.0" encoding="utf-8"?>
<ds:datastoreItem xmlns:ds="http://schemas.openxmlformats.org/officeDocument/2006/customXml" ds:itemID="{376DAB8F-0740-4144-9D80-A0F5CBA00929}"/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1363</Words>
  <Application>Microsoft Office PowerPoint</Application>
  <PresentationFormat>On-screen Show (4:3)</PresentationFormat>
  <Paragraphs>136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American Typewriter</vt:lpstr>
      <vt:lpstr>Arial</vt:lpstr>
      <vt:lpstr>Arial Black</vt:lpstr>
      <vt:lpstr>Calibri</vt:lpstr>
      <vt:lpstr>Century Gothic</vt:lpstr>
      <vt:lpstr>Courier New</vt:lpstr>
      <vt:lpstr>Office Theme</vt:lpstr>
      <vt:lpstr>Dual Degree</vt:lpstr>
      <vt:lpstr>PowerPoint Presentation</vt:lpstr>
      <vt:lpstr>PowerPoint Presentation</vt:lpstr>
      <vt:lpstr>PowerPoint Presentation</vt:lpstr>
      <vt:lpstr>Waiver Projections</vt:lpstr>
      <vt:lpstr>Waiver Descriptions</vt:lpstr>
      <vt:lpstr> The Waiver Process </vt:lpstr>
      <vt:lpstr>PowerPoint Presentation</vt:lpstr>
      <vt:lpstr>PowerPoint Presentation</vt:lpstr>
      <vt:lpstr>PowerPoint Presentation</vt:lpstr>
      <vt:lpstr> Contracts/Grants </vt:lpstr>
      <vt:lpstr> How Do We Process Grants </vt:lpstr>
      <vt:lpstr> How Do We Process Grants </vt:lpstr>
      <vt:lpstr>Disbursements</vt:lpstr>
      <vt:lpstr>Considerations</vt:lpstr>
      <vt:lpstr> Cost of Attendance Increases </vt:lpstr>
      <vt:lpstr>Sample letter</vt:lpstr>
      <vt:lpstr>Sample letter</vt:lpstr>
      <vt:lpstr>Sample letter</vt:lpstr>
      <vt:lpstr> Best Practices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Mendez</dc:creator>
  <cp:lastModifiedBy>Jessica Ly</cp:lastModifiedBy>
  <cp:revision>141</cp:revision>
  <cp:lastPrinted>2015-11-12T22:48:00Z</cp:lastPrinted>
  <dcterms:created xsi:type="dcterms:W3CDTF">2013-10-23T21:30:56Z</dcterms:created>
  <dcterms:modified xsi:type="dcterms:W3CDTF">2022-04-28T01:48:25Z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0x010100998314D4AFA49F4D8B813230A7CC2DE9</vt:lpwstr>
  </property>
  <property fmtid="{D5CDD505-2E9C-101B-9397-08002B2CF9AE}" pid="3" name="Order">
    <vt:r8>23300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